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0.46198830409356723</c:v>
                </c:pt>
                <c:pt idx="1">
                  <c:v>0.53216374269005851</c:v>
                </c:pt>
                <c:pt idx="2">
                  <c:v>1.9493177387914229E-3</c:v>
                </c:pt>
                <c:pt idx="3">
                  <c:v>3.8986354775828458E-3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0.84648187633262273</c:v>
                </c:pt>
                <c:pt idx="1">
                  <c:v>0.15351812366737741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2.5341130604288501E-2</c:v>
                </c:pt>
                <c:pt idx="1">
                  <c:v>6.8226120857699801E-2</c:v>
                </c:pt>
                <c:pt idx="2">
                  <c:v>0.19883040935672511</c:v>
                </c:pt>
                <c:pt idx="3">
                  <c:v>0.70760233918128668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0.93957115009746583</c:v>
                </c:pt>
                <c:pt idx="1">
                  <c:v>1.1695906432748541E-2</c:v>
                </c:pt>
                <c:pt idx="2">
                  <c:v>1.754385964912281E-2</c:v>
                </c:pt>
                <c:pt idx="3">
                  <c:v>7.7972709551656916E-3</c:v>
                </c:pt>
                <c:pt idx="4">
                  <c:v>0</c:v>
                </c:pt>
                <c:pt idx="5">
                  <c:v>2.3391812865497071E-2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0.26915520628683692</c:v>
                </c:pt>
                <c:pt idx="1">
                  <c:v>3.929273084479371E-3</c:v>
                </c:pt>
                <c:pt idx="2">
                  <c:v>0.68369351669941059</c:v>
                </c:pt>
                <c:pt idx="3">
                  <c:v>9.823182711198428E-3</c:v>
                </c:pt>
                <c:pt idx="4">
                  <c:v>0</c:v>
                </c:pt>
                <c:pt idx="5">
                  <c:v>3.929273084479371E-3</c:v>
                </c:pt>
                <c:pt idx="6">
                  <c:v>0</c:v>
                </c:pt>
                <c:pt idx="7">
                  <c:v>9.823182711198428E-3</c:v>
                </c:pt>
                <c:pt idx="8">
                  <c:v>1.964636542239686E-2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50</c:v>
                </c:pt>
                <c:pt idx="4"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41</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5.8075010620561143</c:v>
                </c:pt>
                <c:pt idx="1">
                  <c:v>6.6362019650999207</c:v>
                </c:pt>
                <c:pt idx="2">
                  <c:v>7.1533359971279769</c:v>
                </c:pt>
                <c:pt idx="3" formatCode="General">
                  <c:v>7.5377861933150303</c:v>
                </c:pt>
                <c:pt idx="4">
                  <c:v>3.571576134687608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6.5806743221252262</c:v>
                </c:pt>
                <c:pt idx="1">
                  <c:v>7.3393608906108776</c:v>
                </c:pt>
                <c:pt idx="2">
                  <c:v>7.6374498808406006</c:v>
                </c:pt>
                <c:pt idx="3" formatCode="General">
                  <c:v>7.8723268219443092</c:v>
                </c:pt>
                <c:pt idx="4">
                  <c:v>3.896451143097206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8.6891670614707817</c:v>
                </c:pt>
                <c:pt idx="1">
                  <c:v>8.7497157446015965</c:v>
                </c:pt>
                <c:pt idx="2">
                  <c:v>8.1045555055734528</c:v>
                </c:pt>
                <c:pt idx="3">
                  <c:v>6.0232488617491518</c:v>
                </c:pt>
                <c:pt idx="4">
                  <c:v>6.524633029656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8.3386185474182799</c:v>
                </c:pt>
                <c:pt idx="1">
                  <c:v>8.4839825749137621</c:v>
                </c:pt>
                <c:pt idx="2">
                  <c:v>7.8721651381573796</c:v>
                </c:pt>
                <c:pt idx="3">
                  <c:v>5.7967748611815244</c:v>
                </c:pt>
                <c:pt idx="4">
                  <c:v>6.3007860953062638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7.0184070603721738</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0.28945976045557487</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0.16032189823224208</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1.6737377838270149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0.16032189823224208</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0.57505809780859618</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0.83192527208727363</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6.9714080810723713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0.19070959852632274</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0.39360264125568811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0.10973347360172081</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1.1456018357001323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0.10973347360172347</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0.39360264125568634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0.5048829648889015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7.1533359971279769</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0.55170606498477781</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0.16140339185787589</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1.6850284232477719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0.16140339185787589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0.5789373037935972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0.86339655970226659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6.9304771029161731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7.3694385982548072</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0.28238454315518391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0.11868825932073479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1.2390885232284612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0.11868825932073523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0.42572253316464881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1.6671132209324115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3.571576134687608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0.12983935262103863</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0.20154885450000926</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5.6190313749359788E-2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0.58661887268301527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5.6190313749359788E-2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0.19126876607472987</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9.084707993113982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0.16060751027830822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0.26257407393537768</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7.3203688671305223E-2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0.76423608375184671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7.3203688671304334E-2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0.26257407393537768</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0.46313055902546374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8.2825373328425567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0.25579904233666539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9.6309675833295749E-2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1.005459298871382</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9.6309675833294861E-2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0.34545286449284163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0.31466643046140952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8.52130425206275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0.40250116303678851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0.1352254806510107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1.4117347586160811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0.1352254806510107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0.48503983882337121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1.7338707830517768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5.8075010620561143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0.17952302370733442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0.23267599499109259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6.4868327795400305E-2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0.67721610336449345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6.4868327795400305E-2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0.23267599499109259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0.32592917449571424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8.9490048147658321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7.9455506570952208</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0.20324742483841796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5.7634847676462542E-2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0.60169960114538412</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5.7634847676462542E-2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0.20454456764623963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9.2712666825829384</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0.54836038135784726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0.16332109898217073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1.7050490124975148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0.16332109898217073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0.58581592127012883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0.69121993005201432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6.1790561738315963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4.2887815023770592E-2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0.43572023424342099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0.12147554363342561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1.2681873744762155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0.12147554363342472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0.43572023424341921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0.17050795222929516</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7.8948505643006506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0.31498980692621537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9.1273310217030001E-2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0.95288035913788871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9.1273310217028225E-2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0.32738794096652946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0.31038463400075855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8.0883115122835036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0.24692832757939431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0.36721877582179197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0.10237784917840731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1.0688101643396228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0.10237784917840642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0.36721877582179197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0.38349700510999796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8.2942683524774168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8.7890653425052978</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6.5323235247833011E-2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0.22590439532678275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6.2980456437031762E-2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0.65750699526168432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6.2980456437031762E-2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0.22590439532678275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0.28981920813832929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8.7510066357226926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0.11184209907306908</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5.8641728533174842E-2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0.61221129388524531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5.8641728533174842E-2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0.21034182625285958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0.16039970130678327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9.0581021382289695</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0.10822498029748751</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0.22884109717627688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6.3799186956341458E-2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0.66605442527626124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6.3799186956341458E-2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0.22884109717627688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0.19680774465432727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8.5580872535642332</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8.4885484111323688</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0.33283938789732659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9.7252540842463375E-2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1.0153026752803003</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9.7252540842463375E-2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0.34883482394217857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0.70004491985602613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7.5962747776034396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0.19165981969792512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0.25588599371869236</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7.133910191049786E-2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0.74477006353130548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7.133910191049786E-2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0.25588599371869236</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0.1841708670021287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8.6991736987804202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0.11095058774129107</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0.19236767064947813</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5.36306683351917E-2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0.5598965391145363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5.36306683351917E-2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0.19236767064947813</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0.22967393680470494</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8.9207784641685599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0.23901896182015658</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7.2952989582068639E-2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0.76161882096585032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7.2952989582068639E-2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0.26167484218371051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0.18155897700366808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8.7379667039770581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8.2299601293404994</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0.30930581325837103</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0.303602274615276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8.4642044272451145E-2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0.88365088712922812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8.4642044272452921E-2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0.30360227461527423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0.60482895506632417</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7.6399566747555339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0.18210780608482047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5.9364688348310324E-2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0.61975889138830098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5.9364688348310324E-2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0.21293500847355773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0.31919295465057651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8.7098034455872195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0.26664172957960908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0.27026724154201087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7.5348486281865412E-2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0.78662746533504002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7.5348486281864524E-2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0.27026724154201087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0.51590113721863062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7.0771019231932426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0.26228226450722847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8.0201712990530361E-2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0.83729446095657423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8.0201712990529472E-2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0.28767526471346372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0.34367080462850375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7.7074619015933914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9.8162517498133539E-2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0.21982777436666279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6.1286339945364254E-2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0.63982066037186414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6.1286339945365143E-2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0.2198277743666619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0.54604564106332099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8.3344351919133324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0.11689629112259503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0.20133762511502518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5.6131424576088662E-2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0.58600407810130406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5.6131424576088662E-2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0.20133762511502518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0.43833014739523257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8.7915767109634544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3.7044090387947648E-3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0.14081874181169773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3.925921238212382E-2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0.40986058580757501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3.925921238212382E-2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0.14081874181169773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5.4992999341820337E-2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9.3493850573773187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7.9515552243957304</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0.39019734918885263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0.36793949885820787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0.10257878137245502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1.0709078678278781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0.10257878137245591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0.36793949885820787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0.29274205850341772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8.7497157446015965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0.17352387917375633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2.585513734399485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0.24765795085098041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0.18026438189337313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7.5377861933150303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5.2738012542337565E-2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0.59554657525468091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0.16603393256157695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1.7333706086933676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0.16603393256157872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0.51161347258764422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8.1034738117575262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0.61817226314142903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0.51981565640615646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0.14492071859078948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1.5129516618708854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0.1449207185907877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0.51981565640615734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0.10593910914314897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8.6891670614707817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1.4309766154088086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0.41277629441314545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0.11507894474970648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1.2014077931606479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0.11507894474970648</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0.41277629441314545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0.4492957419428727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8.1045555055734528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0.62624871873103949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0.18261838770876526</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1.9065099584023049</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0.18261838770876437</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0.65503330373838864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0.59387765724182451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6.524633029656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6.5826050186604839</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0.74282862868654487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0.20775186055912442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2.1688998353453703</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0.20775186055912442</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0.64115742269831344</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6.6362019650999207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0.16280753530458547</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0.73053333487471139</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0.20366723191162972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2.1262568940154836</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0.20366723191163061</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0.7305333348747105</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0.20004966045600803</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6.529008072221048</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6.9641440695419048</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0.19080231637135459</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8.8211445927508514E-2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0.92091493203884944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8.8211445927508514E-2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0.3164053498576731</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0.5644472008465895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6.7548317703813039</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1.1456357733829892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0.39164745996888062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0.10918838367692363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1.1399111745192343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0.10918838367692452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0.39164745996887973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0.35174674926915195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8.3306888844374214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0.25478906537573298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0.32744215473817917</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9.1288424611235541E-2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0.9530381512607411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9.1288424611234653E-2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0.32744215473817917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0.54016424775384575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6.0232488617491518</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0.12792282689924761</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8.4052169062458049E-2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0.87749267394937736</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8.405216906245716E-2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0.30148645313396383</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0.59688482814899935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6.6740240869059377</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0.11627719072761611</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0.11753163865613514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1.2270135682208072</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0.11753163865613558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0.42157385424676619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0.66144995799889372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4.4680166660556457</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8.6358883011365961E-2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0.45230400388974967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0.12609897462183728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1.3164553355067961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0.12609897462183639</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0.45230400388975056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0.74209028136495991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6.3045396210949942</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0.30144859753474051</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0.1233314558626688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3.438388780368129E-2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0.35896289157282268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3.438388780368129E-2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0.1233314558626688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0.24330224551649593</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9.0405453780446887</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0.29789856300525308</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0.11149575203832196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1.1639997715871386</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0.11149575203832107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0.39992375207544484</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0.51533149022936797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7.9160650477090782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1.7732928948597912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0.38517320922488008</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0.10738341097440074</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1.1210675165766748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0.10738341097440074</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0.38517320922487919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0.37786964216830032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6.157801393650729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0.84476173063508853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0.40181348085905899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0.1120225942945865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1.1694999297074595</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0.1120225942945865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0.4018134808590581</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0.15742051487586828</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7.8155628127071806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0.32534417342962563</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0.12795021439330601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1.3357820150595767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0.12795021439330512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0.45894420983357875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0.986818600306135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7.4918709792707281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0.27390829885319068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0.32344995948722577</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9.0175430423021119E-2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0.94141865045308393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9.0175430423021119E-2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0.32344995948722577</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0.98817664330698562</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6.5925333324959814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9.0336642007501293</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5.3367033982006262E-2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0.21882158341692381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6.1005821431390217E-2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0.63689208703858924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6.1005821431390217E-2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0.21882158341692381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0.15540658479996772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9.0336642007501293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9.1219997619189268</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0.22037877535817252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0.19158308797678991</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5.3411932551998831E-2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0.55761296869127364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5.3411932551998831E-2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0.19158308797678991</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0.13787888790242953</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9.1219997619189268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8.2741986732103978</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0.21892645226014729</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7.297477395906693E-2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0.76184624675909252</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7.2974773959067818E-2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0.2617529804950518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0.3941189279752777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8.2741986732103978</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(139)</c:v>
                </c:pt>
                <c:pt idx="1">
                  <c:v>William Harvey Hospital (Ashford) (32)</c:v>
                </c:pt>
                <c:pt idx="2">
                  <c:v>Queen Elizabeth The Queen Mother Hospital (-)</c:v>
                </c:pt>
                <c:pt idx="3">
                  <c:v>Kent &amp; Canterbury Hospital (49)</c:v>
                </c:pt>
                <c:pt idx="4">
                  <c:v>Kent and Canterbury Day Surgery Elective Hub (-)</c:v>
                </c:pt>
                <c:pt idx="5">
                  <c:v>East Kent Orthopaedic Centre Elective Surgical Hub (35)</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(139)</c:v>
                </c:pt>
                <c:pt idx="1">
                  <c:v>William Harvey Hospital (Ashford) (32)</c:v>
                </c:pt>
                <c:pt idx="2">
                  <c:v>Queen Elizabeth The Queen Mother Hospital (-)</c:v>
                </c:pt>
                <c:pt idx="3">
                  <c:v>Kent &amp; Canterbury Hospital (49)</c:v>
                </c:pt>
                <c:pt idx="4">
                  <c:v>Kent and Canterbury Day Surgery Elective Hub (-)</c:v>
                </c:pt>
                <c:pt idx="5">
                  <c:v>East Kent Orthopaedic Centre Elective Surgical Hub (35)</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(139)</c:v>
                </c:pt>
                <c:pt idx="1">
                  <c:v>William Harvey Hospital (Ashford) (32)</c:v>
                </c:pt>
                <c:pt idx="2">
                  <c:v>Queen Elizabeth The Queen Mother Hospital (-)</c:v>
                </c:pt>
                <c:pt idx="3">
                  <c:v>Kent &amp; Canterbury Hospital (49)</c:v>
                </c:pt>
                <c:pt idx="4">
                  <c:v>Kent and Canterbury Day Surgery Elective Hub (-)</c:v>
                </c:pt>
                <c:pt idx="5">
                  <c:v>East Kent Orthopaedic Centre Elective Surgical Hub (35)</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(139)</c:v>
                </c:pt>
                <c:pt idx="1">
                  <c:v>William Harvey Hospital (Ashford) (32)</c:v>
                </c:pt>
                <c:pt idx="2">
                  <c:v>Queen Elizabeth The Queen Mother Hospital (-)</c:v>
                </c:pt>
                <c:pt idx="3">
                  <c:v>Kent &amp; Canterbury Hospital (49)</c:v>
                </c:pt>
                <c:pt idx="4">
                  <c:v>Kent and Canterbury Day Surgery Elective Hub (-)</c:v>
                </c:pt>
                <c:pt idx="5">
                  <c:v>East Kent Orthopaedic Centre Elective Surgical Hub (35)</c:v>
                </c:pt>
              </c:strCache>
            </c:strRef>
          </c:cat>
          <c:val>
            <c:numRef>
              <c:f>Sheet1!$G$2:$G$7</c:f>
              <c:numCache>
                <c:formatCode>0.0;;</c:formatCode>
                <c:ptCount val="6"/>
                <c:pt idx="0">
                  <c:v>6.9304771029161731</c:v>
                </c:pt>
                <c:pt idx="1">
                  <c:v>7.7343389515942134</c:v>
                </c:pt>
                <c:pt idx="2">
                  <c:v>0</c:v>
                </c:pt>
                <c:pt idx="3">
                  <c:v>0</c:v>
                </c:pt>
                <c:pt idx="4">
                  <c:v>0</c:v>
                </c:pt>
                <c:pt idx="5">
                  <c:v>5.6016426807370081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(139)</c:v>
                </c:pt>
                <c:pt idx="1">
                  <c:v>William Harvey Hospital (Ashford) (32)</c:v>
                </c:pt>
                <c:pt idx="2">
                  <c:v>Queen Elizabeth The Queen Mother Hospital (-)</c:v>
                </c:pt>
                <c:pt idx="3">
                  <c:v>Kent &amp; Canterbury Hospital (49)</c:v>
                </c:pt>
                <c:pt idx="4">
                  <c:v>Kent and Canterbury Day Surgery Elective Hub (-)</c:v>
                </c:pt>
                <c:pt idx="5">
                  <c:v>East Kent Orthopaedic Centre Elective Surgical Hub (35)</c:v>
                </c:pt>
              </c:strCache>
            </c:strRef>
          </c:cat>
          <c:val>
            <c:numRef>
              <c:f>Sheet1!$H$2:$H$7</c:f>
              <c:numCache>
                <c:formatCode>0.0;;</c:formatCode>
                <c:ptCount val="6"/>
                <c:pt idx="0">
                  <c:v>0</c:v>
                </c:pt>
                <c:pt idx="1">
                  <c:v>0</c:v>
                </c:pt>
                <c:pt idx="2">
                  <c:v>0</c:v>
                </c:pt>
                <c:pt idx="3">
                  <c:v>8.1447155937946505</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(139)</c:v>
                </c:pt>
                <c:pt idx="1">
                  <c:v>William Harvey Hospital (Ashford) (32)</c:v>
                </c:pt>
                <c:pt idx="2">
                  <c:v>Queen Elizabeth The Queen Mother Hospital (-)</c:v>
                </c:pt>
                <c:pt idx="3">
                  <c:v>Kent &amp; Canterbury Hospital (49)</c:v>
                </c:pt>
                <c:pt idx="4">
                  <c:v>Kent and Canterbury Day Surgery Elective Hub (-)</c:v>
                </c:pt>
                <c:pt idx="5">
                  <c:v>East Kent Orthopaedic Centre Elective Surgical Hub (35)</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(139)</c:v>
                </c:pt>
                <c:pt idx="1">
                  <c:v>William Harvey Hospital (Ashford) (32)</c:v>
                </c:pt>
                <c:pt idx="2">
                  <c:v>Queen Elizabeth The Queen Mother Hospital (-)</c:v>
                </c:pt>
                <c:pt idx="3">
                  <c:v>Kent &amp; Canterbury Hospital (49)</c:v>
                </c:pt>
                <c:pt idx="4">
                  <c:v>Kent and Canterbury Day Surgery Elective Hub (-)</c:v>
                </c:pt>
                <c:pt idx="5">
                  <c:v>East Kent Orthopaedic Centre Elective Surgical Hub (35)</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3.0695228970838269</c:v>
                </c:pt>
                <c:pt idx="1">
                  <c:v>2.2656610484057866</c:v>
                </c:pt>
                <c:pt idx="2">
                  <c:v>0</c:v>
                </c:pt>
                <c:pt idx="3">
                  <c:v>1.8552844062053495</c:v>
                </c:pt>
                <c:pt idx="4">
                  <c:v>0</c:v>
                </c:pt>
                <c:pt idx="5">
                  <c:v>4.3983573192629919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William Harvey Hospital (Ashford) (33)</c:v>
                </c:pt>
                <c:pt idx="2">
                  <c:v>Queen Elizabeth The Queen Mother Hospital (-)</c:v>
                </c:pt>
                <c:pt idx="3">
                  <c:v>Kent &amp; Canterbury Hospital (50)</c:v>
                </c:pt>
                <c:pt idx="4">
                  <c:v>Kent and Canterbury Day Surgery Elective Hub (-)</c:v>
                </c:pt>
                <c:pt idx="5">
                  <c:v>East Kent Orthopaedic Centre Elective Surgical Hub (35)</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William Harvey Hospital (Ashford) (33)</c:v>
                </c:pt>
                <c:pt idx="2">
                  <c:v>Queen Elizabeth The Queen Mother Hospital (-)</c:v>
                </c:pt>
                <c:pt idx="3">
                  <c:v>Kent &amp; Canterbury Hospital (50)</c:v>
                </c:pt>
                <c:pt idx="4">
                  <c:v>Kent and Canterbury Day Surgery Elective Hub (-)</c:v>
                </c:pt>
                <c:pt idx="5">
                  <c:v>East Kent Orthopaedic Centre Elective Surgical Hub (35)</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William Harvey Hospital (Ashford) (33)</c:v>
                </c:pt>
                <c:pt idx="2">
                  <c:v>Queen Elizabeth The Queen Mother Hospital (-)</c:v>
                </c:pt>
                <c:pt idx="3">
                  <c:v>Kent &amp; Canterbury Hospital (50)</c:v>
                </c:pt>
                <c:pt idx="4">
                  <c:v>Kent and Canterbury Day Surgery Elective Hub (-)</c:v>
                </c:pt>
                <c:pt idx="5">
                  <c:v>East Kent Orthopaedic Centre Elective Surgical Hub (35)</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William Harvey Hospital (Ashford) (33)</c:v>
                </c:pt>
                <c:pt idx="2">
                  <c:v>Queen Elizabeth The Queen Mother Hospital (-)</c:v>
                </c:pt>
                <c:pt idx="3">
                  <c:v>Kent &amp; Canterbury Hospital (50)</c:v>
                </c:pt>
                <c:pt idx="4">
                  <c:v>Kent and Canterbury Day Surgery Elective Hub (-)</c:v>
                </c:pt>
                <c:pt idx="5">
                  <c:v>East Kent Orthopaedic Centre Elective Surgical Hub (35)</c:v>
                </c:pt>
              </c:strCache>
            </c:strRef>
          </c:cat>
          <c:val>
            <c:numRef>
              <c:f>Sheet1!$G$2:$G$7</c:f>
              <c:numCache>
                <c:formatCode>0.0;;</c:formatCode>
                <c:ptCount val="6"/>
                <c:pt idx="0">
                  <c:v>7.1533359971279769</c:v>
                </c:pt>
                <c:pt idx="1">
                  <c:v>7.9940034306001557</c:v>
                </c:pt>
                <c:pt idx="2">
                  <c:v>0</c:v>
                </c:pt>
                <c:pt idx="3">
                  <c:v>8.0669868986579267</c:v>
                </c:pt>
                <c:pt idx="4">
                  <c:v>0</c:v>
                </c:pt>
                <c:pt idx="5">
                  <c:v>6.6049015813336283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William Harvey Hospital (Ashford) (33)</c:v>
                </c:pt>
                <c:pt idx="2">
                  <c:v>Queen Elizabeth The Queen Mother Hospital (-)</c:v>
                </c:pt>
                <c:pt idx="3">
                  <c:v>Kent &amp; Canterbury Hospital (50)</c:v>
                </c:pt>
                <c:pt idx="4">
                  <c:v>Kent and Canterbury Day Surgery Elective Hub (-)</c:v>
                </c:pt>
                <c:pt idx="5">
                  <c:v>East Kent Orthopaedic Centre Elective Surgical Hub (35)</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William Harvey Hospital (Ashford) (33)</c:v>
                </c:pt>
                <c:pt idx="2">
                  <c:v>Queen Elizabeth The Queen Mother Hospital (-)</c:v>
                </c:pt>
                <c:pt idx="3">
                  <c:v>Kent &amp; Canterbury Hospital (50)</c:v>
                </c:pt>
                <c:pt idx="4">
                  <c:v>Kent and Canterbury Day Surgery Elective Hub (-)</c:v>
                </c:pt>
                <c:pt idx="5">
                  <c:v>East Kent Orthopaedic Centre Elective Surgical Hub (35)</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William Harvey Hospital (Ashford) (33)</c:v>
                </c:pt>
                <c:pt idx="2">
                  <c:v>Queen Elizabeth The Queen Mother Hospital (-)</c:v>
                </c:pt>
                <c:pt idx="3">
                  <c:v>Kent &amp; Canterbury Hospital (50)</c:v>
                </c:pt>
                <c:pt idx="4">
                  <c:v>Kent and Canterbury Day Surgery Elective Hub (-)</c:v>
                </c:pt>
                <c:pt idx="5">
                  <c:v>East Kent Orthopaedic Centre Elective Surgical Hub (35)</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2.8466640028720231</c:v>
                </c:pt>
                <c:pt idx="1">
                  <c:v>2.0059965693998443</c:v>
                </c:pt>
                <c:pt idx="2">
                  <c:v>0</c:v>
                </c:pt>
                <c:pt idx="3">
                  <c:v>1.9330131013420733</c:v>
                </c:pt>
                <c:pt idx="4">
                  <c:v>0</c:v>
                </c:pt>
                <c:pt idx="5">
                  <c:v>3.3950984186663717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(492)</c:v>
                </c:pt>
                <c:pt idx="1">
                  <c:v>William Harvey Hospital (Ashford) (207)</c:v>
                </c:pt>
                <c:pt idx="2">
                  <c:v>Queen Elizabeth The Queen Mother Hospital (132)</c:v>
                </c:pt>
                <c:pt idx="3">
                  <c:v>Kent &amp; Canterbury Hospital (117)</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(492)</c:v>
                </c:pt>
                <c:pt idx="1">
                  <c:v>William Harvey Hospital (Ashford) (207)</c:v>
                </c:pt>
                <c:pt idx="2">
                  <c:v>Queen Elizabeth The Queen Mother Hospital (132)</c:v>
                </c:pt>
                <c:pt idx="3">
                  <c:v>Kent &amp; Canterbury Hospital (117)</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(492)</c:v>
                </c:pt>
                <c:pt idx="1">
                  <c:v>William Harvey Hospital (Ashford) (207)</c:v>
                </c:pt>
                <c:pt idx="2">
                  <c:v>Queen Elizabeth The Queen Mother Hospital (132)</c:v>
                </c:pt>
                <c:pt idx="3">
                  <c:v>Kent &amp; Canterbury Hospital (117)</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(492)</c:v>
                </c:pt>
                <c:pt idx="1">
                  <c:v>William Harvey Hospital (Ashford) (207)</c:v>
                </c:pt>
                <c:pt idx="2">
                  <c:v>Queen Elizabeth The Queen Mother Hospital (132)</c:v>
                </c:pt>
                <c:pt idx="3">
                  <c:v>Kent &amp; Canterbury Hospital (117)</c:v>
                </c:pt>
                <c:pt idx="4">
                  <c:v>Kent and Canterbury Day Surgery Elective Hub (-)</c:v>
                </c:pt>
                <c:pt idx="5">
                  <c:v>East Kent Orthopaedic Centre Elective Surgical Hub (36)</c:v>
                </c:pt>
              </c:strCache>
            </c:strRef>
          </c:cat>
          <c:val>
            <c:numRef>
              <c:f>Sheet1!$G$2:$G$7</c:f>
              <c:numCache>
                <c:formatCode>0.0;;</c:formatCode>
                <c:ptCount val="6"/>
                <c:pt idx="0">
                  <c:v>6.9714080810723713</c:v>
                </c:pt>
                <c:pt idx="1">
                  <c:v>6.7715955359320059</c:v>
                </c:pt>
                <c:pt idx="2">
                  <c:v>6.1480264580827662</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(492)</c:v>
                </c:pt>
                <c:pt idx="1">
                  <c:v>William Harvey Hospital (Ashford) (207)</c:v>
                </c:pt>
                <c:pt idx="2">
                  <c:v>Queen Elizabeth The Queen Mother Hospital (132)</c:v>
                </c:pt>
                <c:pt idx="3">
                  <c:v>Kent &amp; Canterbury Hospital (117)</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8.5530435388961052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(492)</c:v>
                </c:pt>
                <c:pt idx="1">
                  <c:v>William Harvey Hospital (Ashford) (207)</c:v>
                </c:pt>
                <c:pt idx="2">
                  <c:v>Queen Elizabeth The Queen Mother Hospital (132)</c:v>
                </c:pt>
                <c:pt idx="3">
                  <c:v>Kent &amp; Canterbury Hospital (117)</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9.4623510622444815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(492)</c:v>
                </c:pt>
                <c:pt idx="1">
                  <c:v>William Harvey Hospital (Ashford) (207)</c:v>
                </c:pt>
                <c:pt idx="2">
                  <c:v>Queen Elizabeth The Queen Mother Hospital (132)</c:v>
                </c:pt>
                <c:pt idx="3">
                  <c:v>Kent &amp; Canterbury Hospital (117)</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3.0285919189276287</c:v>
                </c:pt>
                <c:pt idx="1">
                  <c:v>3.2284044640679941</c:v>
                </c:pt>
                <c:pt idx="2">
                  <c:v>3.8519735419172338</c:v>
                </c:pt>
                <c:pt idx="3">
                  <c:v>1.4469564611038948</c:v>
                </c:pt>
                <c:pt idx="4">
                  <c:v>0</c:v>
                </c:pt>
                <c:pt idx="5">
                  <c:v>0.53764893775551847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Sheet1!$G$2:$G$7</c:f>
              <c:numCache>
                <c:formatCode>0.0;;</c:formatCode>
                <c:ptCount val="6"/>
                <c:pt idx="0">
                  <c:v>8.52130425206275</c:v>
                </c:pt>
                <c:pt idx="1">
                  <c:v>8.2753293315977423</c:v>
                </c:pt>
                <c:pt idx="2">
                  <c:v>8.4673856249035762</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9.188519908369031</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9.5843348904712222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1.47869574793725</c:v>
                </c:pt>
                <c:pt idx="1">
                  <c:v>1.7246706684022577</c:v>
                </c:pt>
                <c:pt idx="2">
                  <c:v>1.5326143750964238</c:v>
                </c:pt>
                <c:pt idx="3">
                  <c:v>0.81148009163096901</c:v>
                </c:pt>
                <c:pt idx="4">
                  <c:v>0</c:v>
                </c:pt>
                <c:pt idx="5">
                  <c:v>0.41566510952877778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Sheet1!$F$2:$F$7</c:f>
              <c:numCache>
                <c:formatCode>0.0;;</c:formatCode>
                <c:ptCount val="6"/>
                <c:pt idx="0">
                  <c:v>5.8075010620561143</c:v>
                </c:pt>
                <c:pt idx="1">
                  <c:v>5.5159739915723627</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Sheet1!$G$2:$G$7</c:f>
              <c:numCache>
                <c:formatCode>0.0;;</c:formatCode>
                <c:ptCount val="6"/>
                <c:pt idx="0">
                  <c:v>0</c:v>
                </c:pt>
                <c:pt idx="1">
                  <c:v>0</c:v>
                </c:pt>
                <c:pt idx="2">
                  <c:v>5.6306914145257494</c:v>
                </c:pt>
                <c:pt idx="3">
                  <c:v>6.4243387685634712</c:v>
                </c:pt>
                <c:pt idx="4">
                  <c:v>0</c:v>
                </c:pt>
                <c:pt idx="5">
                  <c:v>8.0922685188184751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4.1924989379438857</c:v>
                </c:pt>
                <c:pt idx="1">
                  <c:v>4.4840260084276373</c:v>
                </c:pt>
                <c:pt idx="2">
                  <c:v>4.3693085854742506</c:v>
                </c:pt>
                <c:pt idx="3">
                  <c:v>3.5756612314365288</c:v>
                </c:pt>
                <c:pt idx="4">
                  <c:v>0</c:v>
                </c:pt>
                <c:pt idx="5">
                  <c:v>1.9077314811815249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Sheet1!$G$2:$G$7</c:f>
              <c:numCache>
                <c:formatCode>0.0;;</c:formatCode>
                <c:ptCount val="6"/>
                <c:pt idx="0">
                  <c:v>8.2825373328425567</c:v>
                </c:pt>
                <c:pt idx="1">
                  <c:v>8.1695649110526727</c:v>
                </c:pt>
                <c:pt idx="2">
                  <c:v>7.9447963490354807</c:v>
                </c:pt>
                <c:pt idx="3">
                  <c:v>8.7990439600748296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0</c:v>
                </c:pt>
                <c:pt idx="4">
                  <c:v>0</c:v>
                </c:pt>
                <c:pt idx="5">
                  <c:v>9.2961455977919307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1.7174626671574433</c:v>
                </c:pt>
                <c:pt idx="1">
                  <c:v>1.8304350889473273</c:v>
                </c:pt>
                <c:pt idx="2">
                  <c:v>2.0552036509645193</c:v>
                </c:pt>
                <c:pt idx="3">
                  <c:v>1.2009560399251704</c:v>
                </c:pt>
                <c:pt idx="4">
                  <c:v>0</c:v>
                </c:pt>
                <c:pt idx="5">
                  <c:v>0.70385440220806927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Sheet1!$G$2:$G$7</c:f>
              <c:numCache>
                <c:formatCode>0.0;;</c:formatCode>
                <c:ptCount val="6"/>
                <c:pt idx="0">
                  <c:v>9.084707993113982</c:v>
                </c:pt>
                <c:pt idx="1">
                  <c:v>9.00190802090275</c:v>
                </c:pt>
                <c:pt idx="2">
                  <c:v>9.1891817113753422</c:v>
                </c:pt>
                <c:pt idx="3">
                  <c:v>9.1067010923261087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9.7961682745573171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0.91529200688601797</c:v>
                </c:pt>
                <c:pt idx="1">
                  <c:v>0.99809197909725</c:v>
                </c:pt>
                <c:pt idx="2">
                  <c:v>0.81081828862465777</c:v>
                </c:pt>
                <c:pt idx="3">
                  <c:v>0.89329890767389131</c:v>
                </c:pt>
                <c:pt idx="4">
                  <c:v>0</c:v>
                </c:pt>
                <c:pt idx="5">
                  <c:v>0.20383172544268291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Sheet1!$G$2:$G$7</c:f>
              <c:numCache>
                <c:formatCode>0.0;;</c:formatCode>
                <c:ptCount val="6"/>
                <c:pt idx="0">
                  <c:v>3.571576134687608</c:v>
                </c:pt>
                <c:pt idx="1">
                  <c:v>3.9354630814286811</c:v>
                </c:pt>
                <c:pt idx="2">
                  <c:v>3.3028663330199199</c:v>
                </c:pt>
                <c:pt idx="3">
                  <c:v>3.4069779580311681</c:v>
                </c:pt>
                <c:pt idx="4">
                  <c:v>0</c:v>
                </c:pt>
                <c:pt idx="5">
                  <c:v>5.0349330171544331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(209)</c:v>
                </c:pt>
                <c:pt idx="2">
                  <c:v>Queen Elizabeth The Queen Mother Hospital (136)</c:v>
                </c:pt>
                <c:pt idx="3">
                  <c:v>Kent &amp; Canterbury Hospital (118)</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6.428423865312392</c:v>
                </c:pt>
                <c:pt idx="1">
                  <c:v>6.0645369185713189</c:v>
                </c:pt>
                <c:pt idx="2">
                  <c:v>6.6971336669800801</c:v>
                </c:pt>
                <c:pt idx="3">
                  <c:v>6.5930220419688315</c:v>
                </c:pt>
                <c:pt idx="4">
                  <c:v>0</c:v>
                </c:pt>
                <c:pt idx="5">
                  <c:v>4.9650669828455669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(36)</c:v>
                </c:pt>
              </c:strCache>
            </c:strRef>
          </c:cat>
          <c:val>
            <c:numRef>
              <c:f>Sheet1!$G$2:$G$7</c:f>
              <c:numCache>
                <c:formatCode>0.0;;</c:formatCode>
                <c:ptCount val="6"/>
                <c:pt idx="0">
                  <c:v>8.9490048147658321</c:v>
                </c:pt>
                <c:pt idx="1">
                  <c:v>8.9408424577018177</c:v>
                </c:pt>
                <c:pt idx="2">
                  <c:v>8.7791164472244994</c:v>
                </c:pt>
                <c:pt idx="3">
                  <c:v>9.0946515609918972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0</c:v>
                </c:pt>
                <c:pt idx="4">
                  <c:v>0</c:v>
                </c:pt>
                <c:pt idx="5">
                  <c:v>9.5710803211029969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1.0509951852341679</c:v>
                </c:pt>
                <c:pt idx="1">
                  <c:v>1.0591575422981823</c:v>
                </c:pt>
                <c:pt idx="2">
                  <c:v>1.2208835527755006</c:v>
                </c:pt>
                <c:pt idx="3">
                  <c:v>0.9053484390081028</c:v>
                </c:pt>
                <c:pt idx="4">
                  <c:v>0</c:v>
                </c:pt>
                <c:pt idx="5">
                  <c:v>0.42891967889700311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(374)</c:v>
                </c:pt>
                <c:pt idx="1">
                  <c:v>William Harvey Hospital (Ashford) (151)</c:v>
                </c:pt>
                <c:pt idx="2">
                  <c:v>Queen Elizabeth The Queen Mother Hospital (101)</c:v>
                </c:pt>
                <c:pt idx="3">
                  <c:v>Kent &amp; Canterbury Hospital (90)</c:v>
                </c:pt>
                <c:pt idx="4">
                  <c:v>Kent and Canterbury Day Surgery Elective Hub (-)</c:v>
                </c:pt>
                <c:pt idx="5">
                  <c:v>East Kent Orthopaedic Centre Elective Surgical Hub (32)</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(374)</c:v>
                </c:pt>
                <c:pt idx="1">
                  <c:v>William Harvey Hospital (Ashford) (151)</c:v>
                </c:pt>
                <c:pt idx="2">
                  <c:v>Queen Elizabeth The Queen Mother Hospital (101)</c:v>
                </c:pt>
                <c:pt idx="3">
                  <c:v>Kent &amp; Canterbury Hospital (90)</c:v>
                </c:pt>
                <c:pt idx="4">
                  <c:v>Kent and Canterbury Day Surgery Elective Hub (-)</c:v>
                </c:pt>
                <c:pt idx="5">
                  <c:v>East Kent Orthopaedic Centre Elective Surgical Hub (32)</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(374)</c:v>
                </c:pt>
                <c:pt idx="1">
                  <c:v>William Harvey Hospital (Ashford) (151)</c:v>
                </c:pt>
                <c:pt idx="2">
                  <c:v>Queen Elizabeth The Queen Mother Hospital (101)</c:v>
                </c:pt>
                <c:pt idx="3">
                  <c:v>Kent &amp; Canterbury Hospital (90)</c:v>
                </c:pt>
                <c:pt idx="4">
                  <c:v>Kent and Canterbury Day Surgery Elective Hub (-)</c:v>
                </c:pt>
                <c:pt idx="5">
                  <c:v>East Kent Orthopaedic Centre Elective Surgical Hub (32)</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(374)</c:v>
                </c:pt>
                <c:pt idx="1">
                  <c:v>William Harvey Hospital (Ashford) (151)</c:v>
                </c:pt>
                <c:pt idx="2">
                  <c:v>Queen Elizabeth The Queen Mother Hospital (101)</c:v>
                </c:pt>
                <c:pt idx="3">
                  <c:v>Kent &amp; Canterbury Hospital (90)</c:v>
                </c:pt>
                <c:pt idx="4">
                  <c:v>Kent and Canterbury Day Surgery Elective Hub (-)</c:v>
                </c:pt>
                <c:pt idx="5">
                  <c:v>East Kent Orthopaedic Centre Elective Surgical Hub (32)</c:v>
                </c:pt>
              </c:strCache>
            </c:strRef>
          </c:cat>
          <c:val>
            <c:numRef>
              <c:f>Sheet1!$G$2:$G$7</c:f>
              <c:numCache>
                <c:formatCode>0.0;;</c:formatCode>
                <c:ptCount val="6"/>
                <c:pt idx="0">
                  <c:v>8.2942683524774168</c:v>
                </c:pt>
                <c:pt idx="1">
                  <c:v>8.2549094417945419</c:v>
                </c:pt>
                <c:pt idx="2">
                  <c:v>7.7080018714275358</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(374)</c:v>
                </c:pt>
                <c:pt idx="1">
                  <c:v>William Harvey Hospital (Ashford) (151)</c:v>
                </c:pt>
                <c:pt idx="2">
                  <c:v>Queen Elizabeth The Queen Mother Hospital (101)</c:v>
                </c:pt>
                <c:pt idx="3">
                  <c:v>Kent &amp; Canterbury Hospital (90)</c:v>
                </c:pt>
                <c:pt idx="4">
                  <c:v>Kent and Canterbury Day Surgery Elective Hub (-)</c:v>
                </c:pt>
                <c:pt idx="5">
                  <c:v>East Kent Orthopaedic Centre Elective Surgical Hub (32)</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(374)</c:v>
                </c:pt>
                <c:pt idx="1">
                  <c:v>William Harvey Hospital (Ashford) (151)</c:v>
                </c:pt>
                <c:pt idx="2">
                  <c:v>Queen Elizabeth The Queen Mother Hospital (101)</c:v>
                </c:pt>
                <c:pt idx="3">
                  <c:v>Kent &amp; Canterbury Hospital (90)</c:v>
                </c:pt>
                <c:pt idx="4">
                  <c:v>Kent and Canterbury Day Surgery Elective Hub (-)</c:v>
                </c:pt>
                <c:pt idx="5">
                  <c:v>East Kent Orthopaedic Centre Elective Surgical Hub (32)</c:v>
                </c:pt>
              </c:strCache>
            </c:strRef>
          </c:cat>
          <c:val>
            <c:numRef>
              <c:f>Sheet1!$I$2:$I$7</c:f>
              <c:numCache>
                <c:formatCode>0.0;;</c:formatCode>
                <c:ptCount val="6"/>
                <c:pt idx="0">
                  <c:v>0</c:v>
                </c:pt>
                <c:pt idx="1">
                  <c:v>0</c:v>
                </c:pt>
                <c:pt idx="2">
                  <c:v>0</c:v>
                </c:pt>
                <c:pt idx="3">
                  <c:v>9.26228872677342</c:v>
                </c:pt>
                <c:pt idx="4">
                  <c:v>0</c:v>
                </c:pt>
                <c:pt idx="5">
                  <c:v>9.3850848807801182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(374)</c:v>
                </c:pt>
                <c:pt idx="1">
                  <c:v>William Harvey Hospital (Ashford) (151)</c:v>
                </c:pt>
                <c:pt idx="2">
                  <c:v>Queen Elizabeth The Queen Mother Hospital (101)</c:v>
                </c:pt>
                <c:pt idx="3">
                  <c:v>Kent &amp; Canterbury Hospital (90)</c:v>
                </c:pt>
                <c:pt idx="4">
                  <c:v>Kent and Canterbury Day Surgery Elective Hub (-)</c:v>
                </c:pt>
                <c:pt idx="5">
                  <c:v>East Kent Orthopaedic Centre Elective Surgical Hub (32)</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1.7057316475225832</c:v>
                </c:pt>
                <c:pt idx="1">
                  <c:v>1.7450905582054581</c:v>
                </c:pt>
                <c:pt idx="2">
                  <c:v>2.2919981285724642</c:v>
                </c:pt>
                <c:pt idx="3">
                  <c:v>0.73771127322658003</c:v>
                </c:pt>
                <c:pt idx="4">
                  <c:v>0</c:v>
                </c:pt>
                <c:pt idx="5">
                  <c:v>0.61491511921988184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(277)</c:v>
                </c:pt>
                <c:pt idx="1">
                  <c:v>William Harvey Hospital (Ashford) (104)</c:v>
                </c:pt>
                <c:pt idx="2">
                  <c:v>Queen Elizabeth The Queen Mother Hospital (74)</c:v>
                </c:pt>
                <c:pt idx="3">
                  <c:v>Kent &amp; Canterbury Hospital (71)</c:v>
                </c:pt>
                <c:pt idx="4">
                  <c:v>Kent and Canterbury Day Surgery Elective Hub (-)</c:v>
                </c:pt>
                <c:pt idx="5">
                  <c:v>East Kent Orthopaedic Centre Elective Surgical Hub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(277)</c:v>
                </c:pt>
                <c:pt idx="1">
                  <c:v>William Harvey Hospital (Ashford) (104)</c:v>
                </c:pt>
                <c:pt idx="2">
                  <c:v>Queen Elizabeth The Queen Mother Hospital (74)</c:v>
                </c:pt>
                <c:pt idx="3">
                  <c:v>Kent &amp; Canterbury Hospital (71)</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(277)</c:v>
                </c:pt>
                <c:pt idx="1">
                  <c:v>William Harvey Hospital (Ashford) (104)</c:v>
                </c:pt>
                <c:pt idx="2">
                  <c:v>Queen Elizabeth The Queen Mother Hospital (74)</c:v>
                </c:pt>
                <c:pt idx="3">
                  <c:v>Kent &amp; Canterbury Hospital (71)</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(277)</c:v>
                </c:pt>
                <c:pt idx="1">
                  <c:v>William Harvey Hospital (Ashford) (104)</c:v>
                </c:pt>
                <c:pt idx="2">
                  <c:v>Queen Elizabeth The Queen Mother Hospital (74)</c:v>
                </c:pt>
                <c:pt idx="3">
                  <c:v>Kent &amp; Canterbury Hospital (71)</c:v>
                </c:pt>
                <c:pt idx="4">
                  <c:v>Kent and Canterbury Day Surgery Elective Hub (-)</c:v>
                </c:pt>
                <c:pt idx="5">
                  <c:v>East Kent Orthopaedic Centre Elective Surgical Hub (-)</c:v>
                </c:pt>
              </c:strCache>
            </c:strRef>
          </c:cat>
          <c:val>
            <c:numRef>
              <c:f>Sheet1!$G$2:$G$7</c:f>
              <c:numCache>
                <c:formatCode>0.0;;</c:formatCode>
                <c:ptCount val="6"/>
                <c:pt idx="0">
                  <c:v>8.0883115122835036</c:v>
                </c:pt>
                <c:pt idx="1">
                  <c:v>8.1977646045373103</c:v>
                </c:pt>
                <c:pt idx="2">
                  <c:v>7.4618070372517753</c:v>
                </c:pt>
                <c:pt idx="3">
                  <c:v>8.6271317180982248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(277)</c:v>
                </c:pt>
                <c:pt idx="1">
                  <c:v>William Harvey Hospital (Ashford) (104)</c:v>
                </c:pt>
                <c:pt idx="2">
                  <c:v>Queen Elizabeth The Queen Mother Hospital (74)</c:v>
                </c:pt>
                <c:pt idx="3">
                  <c:v>Kent &amp; Canterbury Hospital (71)</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(277)</c:v>
                </c:pt>
                <c:pt idx="1">
                  <c:v>William Harvey Hospital (Ashford) (104)</c:v>
                </c:pt>
                <c:pt idx="2">
                  <c:v>Queen Elizabeth The Queen Mother Hospital (74)</c:v>
                </c:pt>
                <c:pt idx="3">
                  <c:v>Kent &amp; Canterbury Hospital (71)</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(277)</c:v>
                </c:pt>
                <c:pt idx="1">
                  <c:v>William Harvey Hospital (Ashford) (104)</c:v>
                </c:pt>
                <c:pt idx="2">
                  <c:v>Queen Elizabeth The Queen Mother Hospital (74)</c:v>
                </c:pt>
                <c:pt idx="3">
                  <c:v>Kent &amp; Canterbury Hospital (71)</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1.9116884877164964</c:v>
                </c:pt>
                <c:pt idx="1">
                  <c:v>1.8022353954626897</c:v>
                </c:pt>
                <c:pt idx="2">
                  <c:v>2.5381929627482247</c:v>
                </c:pt>
                <c:pt idx="3">
                  <c:v>1.3728682819017752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(165)</c:v>
                </c:pt>
                <c:pt idx="1">
                  <c:v>William Harvey Hospital (Ashford) (61)</c:v>
                </c:pt>
                <c:pt idx="2">
                  <c:v>Queen Elizabeth The Queen Mother Hospital (45)</c:v>
                </c:pt>
                <c:pt idx="3">
                  <c:v>Kent &amp; Canterbury Hospital (46)</c:v>
                </c:pt>
                <c:pt idx="4">
                  <c:v>Kent and Canterbury Day Surgery Elective Hub (-)</c:v>
                </c:pt>
                <c:pt idx="5">
                  <c:v>East Kent Orthopaedic Centre Elective Surgical Hub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(165)</c:v>
                </c:pt>
                <c:pt idx="1">
                  <c:v>William Harvey Hospital (Ashford) (61)</c:v>
                </c:pt>
                <c:pt idx="2">
                  <c:v>Queen Elizabeth The Queen Mother Hospital (45)</c:v>
                </c:pt>
                <c:pt idx="3">
                  <c:v>Kent &amp; Canterbury Hospital (46)</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(165)</c:v>
                </c:pt>
                <c:pt idx="1">
                  <c:v>William Harvey Hospital (Ashford) (61)</c:v>
                </c:pt>
                <c:pt idx="2">
                  <c:v>Queen Elizabeth The Queen Mother Hospital (45)</c:v>
                </c:pt>
                <c:pt idx="3">
                  <c:v>Kent &amp; Canterbury Hospital (46)</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(165)</c:v>
                </c:pt>
                <c:pt idx="1">
                  <c:v>William Harvey Hospital (Ashford) (61)</c:v>
                </c:pt>
                <c:pt idx="2">
                  <c:v>Queen Elizabeth The Queen Mother Hospital (45)</c:v>
                </c:pt>
                <c:pt idx="3">
                  <c:v>Kent &amp; Canterbury Hospital (46)</c:v>
                </c:pt>
                <c:pt idx="4">
                  <c:v>Kent and Canterbury Day Surgery Elective Hub (-)</c:v>
                </c:pt>
                <c:pt idx="5">
                  <c:v>East Kent Orthopaedic Centre Elective Surgical Hub (-)</c:v>
                </c:pt>
              </c:strCache>
            </c:strRef>
          </c:cat>
          <c:val>
            <c:numRef>
              <c:f>Sheet1!$G$2:$G$7</c:f>
              <c:numCache>
                <c:formatCode>0.0;;</c:formatCode>
                <c:ptCount val="6"/>
                <c:pt idx="0">
                  <c:v>7.8948505643006506</c:v>
                </c:pt>
                <c:pt idx="1">
                  <c:v>7.978333163188597</c:v>
                </c:pt>
                <c:pt idx="2">
                  <c:v>7.5290819890635081</c:v>
                </c:pt>
                <c:pt idx="3">
                  <c:v>7.5008833424123749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(165)</c:v>
                </c:pt>
                <c:pt idx="1">
                  <c:v>William Harvey Hospital (Ashford) (61)</c:v>
                </c:pt>
                <c:pt idx="2">
                  <c:v>Queen Elizabeth The Queen Mother Hospital (45)</c:v>
                </c:pt>
                <c:pt idx="3">
                  <c:v>Kent &amp; Canterbury Hospital (46)</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(165)</c:v>
                </c:pt>
                <c:pt idx="1">
                  <c:v>William Harvey Hospital (Ashford) (61)</c:v>
                </c:pt>
                <c:pt idx="2">
                  <c:v>Queen Elizabeth The Queen Mother Hospital (45)</c:v>
                </c:pt>
                <c:pt idx="3">
                  <c:v>Kent &amp; Canterbury Hospital (46)</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(165)</c:v>
                </c:pt>
                <c:pt idx="1">
                  <c:v>William Harvey Hospital (Ashford) (61)</c:v>
                </c:pt>
                <c:pt idx="2">
                  <c:v>Queen Elizabeth The Queen Mother Hospital (45)</c:v>
                </c:pt>
                <c:pt idx="3">
                  <c:v>Kent &amp; Canterbury Hospital (46)</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2.1051494356993494</c:v>
                </c:pt>
                <c:pt idx="1">
                  <c:v>2.021666836811403</c:v>
                </c:pt>
                <c:pt idx="2">
                  <c:v>2.4709180109364919</c:v>
                </c:pt>
                <c:pt idx="3">
                  <c:v>2.4991166575876251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(221)</c:v>
                </c:pt>
                <c:pt idx="1">
                  <c:v>William Harvey Hospital (Ashford) (88)</c:v>
                </c:pt>
                <c:pt idx="2">
                  <c:v>Queen Elizabeth The Queen Mother Hospital (70)</c:v>
                </c:pt>
                <c:pt idx="3">
                  <c:v>Kent &amp; Canterbury Hospital (48)</c:v>
                </c:pt>
                <c:pt idx="4">
                  <c:v>Kent and Canterbury Day Surgery Elective Hub (-)</c:v>
                </c:pt>
                <c:pt idx="5">
                  <c:v>East Kent Orthopaedic Centre Elective Surgical Hub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(221)</c:v>
                </c:pt>
                <c:pt idx="1">
                  <c:v>William Harvey Hospital (Ashford) (88)</c:v>
                </c:pt>
                <c:pt idx="2">
                  <c:v>Queen Elizabeth The Queen Mother Hospital (70)</c:v>
                </c:pt>
                <c:pt idx="3">
                  <c:v>Kent &amp; Canterbury Hospital (48)</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(221)</c:v>
                </c:pt>
                <c:pt idx="1">
                  <c:v>William Harvey Hospital (Ashford) (88)</c:v>
                </c:pt>
                <c:pt idx="2">
                  <c:v>Queen Elizabeth The Queen Mother Hospital (70)</c:v>
                </c:pt>
                <c:pt idx="3">
                  <c:v>Kent &amp; Canterbury Hospital (48)</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(221)</c:v>
                </c:pt>
                <c:pt idx="1">
                  <c:v>William Harvey Hospital (Ashford) (88)</c:v>
                </c:pt>
                <c:pt idx="2">
                  <c:v>Queen Elizabeth The Queen Mother Hospital (70)</c:v>
                </c:pt>
                <c:pt idx="3">
                  <c:v>Kent &amp; Canterbury Hospital (48)</c:v>
                </c:pt>
                <c:pt idx="4">
                  <c:v>Kent and Canterbury Day Surgery Elective Hub (-)</c:v>
                </c:pt>
                <c:pt idx="5">
                  <c:v>East Kent Orthopaedic Centre Elective Surgical Hub (-)</c:v>
                </c:pt>
              </c:strCache>
            </c:strRef>
          </c:cat>
          <c:val>
            <c:numRef>
              <c:f>Sheet1!$G$2:$G$7</c:f>
              <c:numCache>
                <c:formatCode>0.0;;</c:formatCode>
                <c:ptCount val="6"/>
                <c:pt idx="0">
                  <c:v>6.1790561738315963</c:v>
                </c:pt>
                <c:pt idx="1">
                  <c:v>6.4623825195507614</c:v>
                </c:pt>
                <c:pt idx="2">
                  <c:v>5.1938700993208151</c:v>
                </c:pt>
                <c:pt idx="3">
                  <c:v>6.3541992762281838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(221)</c:v>
                </c:pt>
                <c:pt idx="1">
                  <c:v>William Harvey Hospital (Ashford) (88)</c:v>
                </c:pt>
                <c:pt idx="2">
                  <c:v>Queen Elizabeth The Queen Mother Hospital (70)</c:v>
                </c:pt>
                <c:pt idx="3">
                  <c:v>Kent &amp; Canterbury Hospital (48)</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(221)</c:v>
                </c:pt>
                <c:pt idx="1">
                  <c:v>William Harvey Hospital (Ashford) (88)</c:v>
                </c:pt>
                <c:pt idx="2">
                  <c:v>Queen Elizabeth The Queen Mother Hospital (70)</c:v>
                </c:pt>
                <c:pt idx="3">
                  <c:v>Kent &amp; Canterbury Hospital (48)</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(221)</c:v>
                </c:pt>
                <c:pt idx="1">
                  <c:v>William Harvey Hospital (Ashford) (88)</c:v>
                </c:pt>
                <c:pt idx="2">
                  <c:v>Queen Elizabeth The Queen Mother Hospital (70)</c:v>
                </c:pt>
                <c:pt idx="3">
                  <c:v>Kent &amp; Canterbury Hospital (48)</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3.8209438261684037</c:v>
                </c:pt>
                <c:pt idx="1">
                  <c:v>3.5376174804492386</c:v>
                </c:pt>
                <c:pt idx="2">
                  <c:v>4.8061299006791849</c:v>
                </c:pt>
                <c:pt idx="3">
                  <c:v>3.6458007237718162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William Harvey Hospital (Ashford) (186)</c:v>
                </c:pt>
                <c:pt idx="2">
                  <c:v>Queen Elizabeth The Queen Mother Hospital (120)</c:v>
                </c:pt>
                <c:pt idx="3">
                  <c:v>Kent &amp; Canterbury Hospital (116)</c:v>
                </c:pt>
                <c:pt idx="4">
                  <c:v>Kent and Canterbury Day Surgery Elective Hub (-)</c:v>
                </c:pt>
                <c:pt idx="5">
                  <c:v>East Kent Orthopaedic Centre Elective Surgical Hub (35)</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William Harvey Hospital (Ashford) (186)</c:v>
                </c:pt>
                <c:pt idx="2">
                  <c:v>Queen Elizabeth The Queen Mother Hospital (120)</c:v>
                </c:pt>
                <c:pt idx="3">
                  <c:v>Kent &amp; Canterbury Hospital (116)</c:v>
                </c:pt>
                <c:pt idx="4">
                  <c:v>Kent and Canterbury Day Surgery Elective Hub (-)</c:v>
                </c:pt>
                <c:pt idx="5">
                  <c:v>East Kent Orthopaedic Centre Elective Surgical Hub (35)</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William Harvey Hospital (Ashford) (186)</c:v>
                </c:pt>
                <c:pt idx="2">
                  <c:v>Queen Elizabeth The Queen Mother Hospital (120)</c:v>
                </c:pt>
                <c:pt idx="3">
                  <c:v>Kent &amp; Canterbury Hospital (116)</c:v>
                </c:pt>
                <c:pt idx="4">
                  <c:v>Kent and Canterbury Day Surgery Elective Hub (-)</c:v>
                </c:pt>
                <c:pt idx="5">
                  <c:v>East Kent Orthopaedic Centre Elective Surgical Hub (35)</c:v>
                </c:pt>
              </c:strCache>
            </c:strRef>
          </c:cat>
          <c:val>
            <c:numRef>
              <c:f>Sheet1!$F$2:$F$7</c:f>
              <c:numCache>
                <c:formatCode>0.0;;</c:formatCode>
                <c:ptCount val="6"/>
                <c:pt idx="0">
                  <c:v>0</c:v>
                </c:pt>
                <c:pt idx="1">
                  <c:v>0</c:v>
                </c:pt>
                <c:pt idx="2">
                  <c:v>8.9616285164552174</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William Harvey Hospital (Ashford) (186)</c:v>
                </c:pt>
                <c:pt idx="2">
                  <c:v>Queen Elizabeth The Queen Mother Hospital (120)</c:v>
                </c:pt>
                <c:pt idx="3">
                  <c:v>Kent &amp; Canterbury Hospital (116)</c:v>
                </c:pt>
                <c:pt idx="4">
                  <c:v>Kent and Canterbury Day Surgery Elective Hub (-)</c:v>
                </c:pt>
                <c:pt idx="5">
                  <c:v>East Kent Orthopaedic Centre Elective Surgical Hub (35)</c:v>
                </c:pt>
              </c:strCache>
            </c:strRef>
          </c:cat>
          <c:val>
            <c:numRef>
              <c:f>Sheet1!$G$2:$G$7</c:f>
              <c:numCache>
                <c:formatCode>0.0;;</c:formatCode>
                <c:ptCount val="6"/>
                <c:pt idx="0">
                  <c:v>9.2712666825829384</c:v>
                </c:pt>
                <c:pt idx="1">
                  <c:v>9.1444286476897982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William Harvey Hospital (Ashford) (186)</c:v>
                </c:pt>
                <c:pt idx="2">
                  <c:v>Queen Elizabeth The Queen Mother Hospital (120)</c:v>
                </c:pt>
                <c:pt idx="3">
                  <c:v>Kent &amp; Canterbury Hospital (116)</c:v>
                </c:pt>
                <c:pt idx="4">
                  <c:v>Kent and Canterbury Day Surgery Elective Hub (-)</c:v>
                </c:pt>
                <c:pt idx="5">
                  <c:v>East Kent Orthopaedic Centre Elective Surgical Hub (35)</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William Harvey Hospital (Ashford) (186)</c:v>
                </c:pt>
                <c:pt idx="2">
                  <c:v>Queen Elizabeth The Queen Mother Hospital (120)</c:v>
                </c:pt>
                <c:pt idx="3">
                  <c:v>Kent &amp; Canterbury Hospital (116)</c:v>
                </c:pt>
                <c:pt idx="4">
                  <c:v>Kent and Canterbury Day Surgery Elective Hub (-)</c:v>
                </c:pt>
                <c:pt idx="5">
                  <c:v>East Kent Orthopaedic Centre Elective Surgical Hub (35)</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William Harvey Hospital (Ashford) (186)</c:v>
                </c:pt>
                <c:pt idx="2">
                  <c:v>Queen Elizabeth The Queen Mother Hospital (120)</c:v>
                </c:pt>
                <c:pt idx="3">
                  <c:v>Kent &amp; Canterbury Hospital (116)</c:v>
                </c:pt>
                <c:pt idx="4">
                  <c:v>Kent and Canterbury Day Surgery Elective Hub (-)</c:v>
                </c:pt>
                <c:pt idx="5">
                  <c:v>East Kent Orthopaedic Centre Elective Surgical Hub (35)</c:v>
                </c:pt>
              </c:strCache>
            </c:strRef>
          </c:cat>
          <c:val>
            <c:numRef>
              <c:f>Sheet1!$J$2:$J$7</c:f>
              <c:numCache>
                <c:formatCode>0.0;;</c:formatCode>
                <c:ptCount val="6"/>
                <c:pt idx="0">
                  <c:v>0</c:v>
                </c:pt>
                <c:pt idx="1">
                  <c:v>0</c:v>
                </c:pt>
                <c:pt idx="2">
                  <c:v>0</c:v>
                </c:pt>
                <c:pt idx="3">
                  <c:v>9.8477043141591594</c:v>
                </c:pt>
                <c:pt idx="4">
                  <c:v>0</c:v>
                </c:pt>
                <c:pt idx="5">
                  <c:v>10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0.7287333174170616</c:v>
                </c:pt>
                <c:pt idx="1">
                  <c:v>0.85557135231020176</c:v>
                </c:pt>
                <c:pt idx="2">
                  <c:v>1.0383714835447826</c:v>
                </c:pt>
                <c:pt idx="3">
                  <c:v>0.15229568584084063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William Harvey Hospital (Ashford) (198)</c:v>
                </c:pt>
                <c:pt idx="2">
                  <c:v>Queen Elizabeth The Queen Mother Hospital (128)</c:v>
                </c:pt>
                <c:pt idx="3">
                  <c:v>Kent &amp; Canterbury Hospital (116)</c:v>
                </c:pt>
                <c:pt idx="4">
                  <c:v>Kent and Canterbury Day Surgery Elective Hub (-)</c:v>
                </c:pt>
                <c:pt idx="5">
                  <c:v>East Kent Orthopaedic Centre Elective Surgical Hub (34)</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William Harvey Hospital (Ashford) (198)</c:v>
                </c:pt>
                <c:pt idx="2">
                  <c:v>Queen Elizabeth The Queen Mother Hospital (128)</c:v>
                </c:pt>
                <c:pt idx="3">
                  <c:v>Kent &amp; Canterbury Hospital (116)</c:v>
                </c:pt>
                <c:pt idx="4">
                  <c:v>Kent and Canterbury Day Surgery Elective Hub (-)</c:v>
                </c:pt>
                <c:pt idx="5">
                  <c:v>East Kent Orthopaedic Centre Elective Surgical Hub (34)</c:v>
                </c:pt>
              </c:strCache>
            </c:strRef>
          </c:cat>
          <c:val>
            <c:numRef>
              <c:f>Sheet1!$E$2:$E$7</c:f>
              <c:numCache>
                <c:formatCode>0.0;;</c:formatCode>
                <c:ptCount val="6"/>
                <c:pt idx="0">
                  <c:v>0</c:v>
                </c:pt>
                <c:pt idx="1">
                  <c:v>0</c:v>
                </c:pt>
                <c:pt idx="2">
                  <c:v>8.1196896849900551</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William Harvey Hospital (Ashford) (198)</c:v>
                </c:pt>
                <c:pt idx="2">
                  <c:v>Queen Elizabeth The Queen Mother Hospital (128)</c:v>
                </c:pt>
                <c:pt idx="3">
                  <c:v>Kent &amp; Canterbury Hospital (116)</c:v>
                </c:pt>
                <c:pt idx="4">
                  <c:v>Kent and Canterbury Day Surgery Elective Hub (-)</c:v>
                </c:pt>
                <c:pt idx="5">
                  <c:v>East Kent Orthopaedic Centre Elective Surgical Hub (34)</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William Harvey Hospital (Ashford) (198)</c:v>
                </c:pt>
                <c:pt idx="2">
                  <c:v>Queen Elizabeth The Queen Mother Hospital (128)</c:v>
                </c:pt>
                <c:pt idx="3">
                  <c:v>Kent &amp; Canterbury Hospital (116)</c:v>
                </c:pt>
                <c:pt idx="4">
                  <c:v>Kent and Canterbury Day Surgery Elective Hub (-)</c:v>
                </c:pt>
                <c:pt idx="5">
                  <c:v>East Kent Orthopaedic Centre Elective Surgical Hub (34)</c:v>
                </c:pt>
              </c:strCache>
            </c:strRef>
          </c:cat>
          <c:val>
            <c:numRef>
              <c:f>Sheet1!$G$2:$G$7</c:f>
              <c:numCache>
                <c:formatCode>0.0;;</c:formatCode>
                <c:ptCount val="6"/>
                <c:pt idx="0">
                  <c:v>8.5580872535642332</c:v>
                </c:pt>
                <c:pt idx="1">
                  <c:v>8.5349501025300984</c:v>
                </c:pt>
                <c:pt idx="2">
                  <c:v>0</c:v>
                </c:pt>
                <c:pt idx="3">
                  <c:v>8.9786716515007861</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William Harvey Hospital (Ashford) (198)</c:v>
                </c:pt>
                <c:pt idx="2">
                  <c:v>Queen Elizabeth The Queen Mother Hospital (128)</c:v>
                </c:pt>
                <c:pt idx="3">
                  <c:v>Kent &amp; Canterbury Hospital (116)</c:v>
                </c:pt>
                <c:pt idx="4">
                  <c:v>Kent and Canterbury Day Surgery Elective Hub (-)</c:v>
                </c:pt>
                <c:pt idx="5">
                  <c:v>East Kent Orthopaedic Centre Elective Surgical Hub (34)</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William Harvey Hospital (Ashford) (198)</c:v>
                </c:pt>
                <c:pt idx="2">
                  <c:v>Queen Elizabeth The Queen Mother Hospital (128)</c:v>
                </c:pt>
                <c:pt idx="3">
                  <c:v>Kent &amp; Canterbury Hospital (116)</c:v>
                </c:pt>
                <c:pt idx="4">
                  <c:v>Kent and Canterbury Day Surgery Elective Hub (-)</c:v>
                </c:pt>
                <c:pt idx="5">
                  <c:v>East Kent Orthopaedic Centre Elective Surgical Hub (34)</c:v>
                </c:pt>
              </c:strCache>
            </c:strRef>
          </c:cat>
          <c:val>
            <c:numRef>
              <c:f>Sheet1!$I$2:$I$7</c:f>
              <c:numCache>
                <c:formatCode>0.0;;</c:formatCode>
                <c:ptCount val="6"/>
                <c:pt idx="0">
                  <c:v>0</c:v>
                </c:pt>
                <c:pt idx="1">
                  <c:v>0</c:v>
                </c:pt>
                <c:pt idx="2">
                  <c:v>0</c:v>
                </c:pt>
                <c:pt idx="3">
                  <c:v>0</c:v>
                </c:pt>
                <c:pt idx="4">
                  <c:v>0</c:v>
                </c:pt>
                <c:pt idx="5">
                  <c:v>9.5437377970819153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(476)</c:v>
                </c:pt>
                <c:pt idx="1">
                  <c:v>William Harvey Hospital (Ashford) (198)</c:v>
                </c:pt>
                <c:pt idx="2">
                  <c:v>Queen Elizabeth The Queen Mother Hospital (128)</c:v>
                </c:pt>
                <c:pt idx="3">
                  <c:v>Kent &amp; Canterbury Hospital (116)</c:v>
                </c:pt>
                <c:pt idx="4">
                  <c:v>Kent and Canterbury Day Surgery Elective Hub (-)</c:v>
                </c:pt>
                <c:pt idx="5">
                  <c:v>East Kent Orthopaedic Centre Elective Surgical Hub (34)</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1.4419127464357668</c:v>
                </c:pt>
                <c:pt idx="1">
                  <c:v>1.4650498974699016</c:v>
                </c:pt>
                <c:pt idx="2">
                  <c:v>1.8803103150099449</c:v>
                </c:pt>
                <c:pt idx="3">
                  <c:v>1.0213283484992139</c:v>
                </c:pt>
                <c:pt idx="4">
                  <c:v>0</c:v>
                </c:pt>
                <c:pt idx="5">
                  <c:v>0.45626220291808472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(508)</c:v>
                </c:pt>
                <c:pt idx="1">
                  <c:v>William Harvey Hospital (Ashford) (211)</c:v>
                </c:pt>
                <c:pt idx="2">
                  <c:v>Queen Elizabeth The Queen Mother Hospital (139)</c:v>
                </c:pt>
                <c:pt idx="3">
                  <c:v>Kent &amp; Canterbury Hospital (123)</c:v>
                </c:pt>
                <c:pt idx="4">
                  <c:v>Kent and Canterbury Day Surgery Elective Hub (-)</c:v>
                </c:pt>
                <c:pt idx="5">
                  <c:v>East Kent Orthopaedic Centre Elective Surgical Hub (35)</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(508)</c:v>
                </c:pt>
                <c:pt idx="1">
                  <c:v>William Harvey Hospital (Ashford) (211)</c:v>
                </c:pt>
                <c:pt idx="2">
                  <c:v>Queen Elizabeth The Queen Mother Hospital (139)</c:v>
                </c:pt>
                <c:pt idx="3">
                  <c:v>Kent &amp; Canterbury Hospital (123)</c:v>
                </c:pt>
                <c:pt idx="4">
                  <c:v>Kent and Canterbury Day Surgery Elective Hub (-)</c:v>
                </c:pt>
                <c:pt idx="5">
                  <c:v>East Kent Orthopaedic Centre Elective Surgical Hub (35)</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(508)</c:v>
                </c:pt>
                <c:pt idx="1">
                  <c:v>William Harvey Hospital (Ashford) (211)</c:v>
                </c:pt>
                <c:pt idx="2">
                  <c:v>Queen Elizabeth The Queen Mother Hospital (139)</c:v>
                </c:pt>
                <c:pt idx="3">
                  <c:v>Kent &amp; Canterbury Hospital (123)</c:v>
                </c:pt>
                <c:pt idx="4">
                  <c:v>Kent and Canterbury Day Surgery Elective Hub (-)</c:v>
                </c:pt>
                <c:pt idx="5">
                  <c:v>East Kent Orthopaedic Centre Elective Surgical Hub (35)</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(508)</c:v>
                </c:pt>
                <c:pt idx="1">
                  <c:v>William Harvey Hospital (Ashford) (211)</c:v>
                </c:pt>
                <c:pt idx="2">
                  <c:v>Queen Elizabeth The Queen Mother Hospital (139)</c:v>
                </c:pt>
                <c:pt idx="3">
                  <c:v>Kent &amp; Canterbury Hospital (123)</c:v>
                </c:pt>
                <c:pt idx="4">
                  <c:v>Kent and Canterbury Day Surgery Elective Hub (-)</c:v>
                </c:pt>
                <c:pt idx="5">
                  <c:v>East Kent Orthopaedic Centre Elective Surgical Hub (35)</c:v>
                </c:pt>
              </c:strCache>
            </c:strRef>
          </c:cat>
          <c:val>
            <c:numRef>
              <c:f>Sheet1!$G$2:$G$7</c:f>
              <c:numCache>
                <c:formatCode>0.0;;</c:formatCode>
                <c:ptCount val="6"/>
                <c:pt idx="0">
                  <c:v>9.0581021382289695</c:v>
                </c:pt>
                <c:pt idx="1">
                  <c:v>8.9586856637762864</c:v>
                </c:pt>
                <c:pt idx="2">
                  <c:v>8.9261643118063265</c:v>
                </c:pt>
                <c:pt idx="3">
                  <c:v>9.4221442784834188</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(508)</c:v>
                </c:pt>
                <c:pt idx="1">
                  <c:v>William Harvey Hospital (Ashford) (211)</c:v>
                </c:pt>
                <c:pt idx="2">
                  <c:v>Queen Elizabeth The Queen Mother Hospital (139)</c:v>
                </c:pt>
                <c:pt idx="3">
                  <c:v>Kent &amp; Canterbury Hospital (123)</c:v>
                </c:pt>
                <c:pt idx="4">
                  <c:v>Kent and Canterbury Day Surgery Elective Hub (-)</c:v>
                </c:pt>
                <c:pt idx="5">
                  <c:v>East Kent Orthopaedic Centre Elective Surgical Hub (35)</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(508)</c:v>
                </c:pt>
                <c:pt idx="1">
                  <c:v>William Harvey Hospital (Ashford) (211)</c:v>
                </c:pt>
                <c:pt idx="2">
                  <c:v>Queen Elizabeth The Queen Mother Hospital (139)</c:v>
                </c:pt>
                <c:pt idx="3">
                  <c:v>Kent &amp; Canterbury Hospital (123)</c:v>
                </c:pt>
                <c:pt idx="4">
                  <c:v>Kent and Canterbury Day Surgery Elective Hub (-)</c:v>
                </c:pt>
                <c:pt idx="5">
                  <c:v>East Kent Orthopaedic Centre Elective Surgical Hub (35)</c:v>
                </c:pt>
              </c:strCache>
            </c:strRef>
          </c:cat>
          <c:val>
            <c:numRef>
              <c:f>Sheet1!$I$2:$I$7</c:f>
              <c:numCache>
                <c:formatCode>0.0;;</c:formatCode>
                <c:ptCount val="6"/>
                <c:pt idx="0">
                  <c:v>0</c:v>
                </c:pt>
                <c:pt idx="1">
                  <c:v>0</c:v>
                </c:pt>
                <c:pt idx="2">
                  <c:v>0</c:v>
                </c:pt>
                <c:pt idx="3">
                  <c:v>0</c:v>
                </c:pt>
                <c:pt idx="4">
                  <c:v>0</c:v>
                </c:pt>
                <c:pt idx="5">
                  <c:v>9.7777879979457474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(508)</c:v>
                </c:pt>
                <c:pt idx="1">
                  <c:v>William Harvey Hospital (Ashford) (211)</c:v>
                </c:pt>
                <c:pt idx="2">
                  <c:v>Queen Elizabeth The Queen Mother Hospital (139)</c:v>
                </c:pt>
                <c:pt idx="3">
                  <c:v>Kent &amp; Canterbury Hospital (123)</c:v>
                </c:pt>
                <c:pt idx="4">
                  <c:v>Kent and Canterbury Day Surgery Elective Hub (-)</c:v>
                </c:pt>
                <c:pt idx="5">
                  <c:v>East Kent Orthopaedic Centre Elective Surgical Hub (35)</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0.94189786177103052</c:v>
                </c:pt>
                <c:pt idx="1">
                  <c:v>1.0413143362237136</c:v>
                </c:pt>
                <c:pt idx="2">
                  <c:v>1.0738356881936735</c:v>
                </c:pt>
                <c:pt idx="3">
                  <c:v>0.57785572151658116</c:v>
                </c:pt>
                <c:pt idx="4">
                  <c:v>0</c:v>
                </c:pt>
                <c:pt idx="5">
                  <c:v>0.22221200205425262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(210)</c:v>
                </c:pt>
                <c:pt idx="2">
                  <c:v>Queen Elizabeth The Queen Mother Hospital (135)</c:v>
                </c:pt>
                <c:pt idx="3">
                  <c:v>Kent &amp; Canterbury Hospital (120)</c:v>
                </c:pt>
                <c:pt idx="4">
                  <c:v>Kent and Canterbury Day Surgery Elective Hub (-)</c:v>
                </c:pt>
                <c:pt idx="5">
                  <c:v>East Kent Orthopaedic Centre Elective Surgical Hub (35)</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(210)</c:v>
                </c:pt>
                <c:pt idx="2">
                  <c:v>Queen Elizabeth The Queen Mother Hospital (135)</c:v>
                </c:pt>
                <c:pt idx="3">
                  <c:v>Kent &amp; Canterbury Hospital (120)</c:v>
                </c:pt>
                <c:pt idx="4">
                  <c:v>Kent and Canterbury Day Surgery Elective Hub (-)</c:v>
                </c:pt>
                <c:pt idx="5">
                  <c:v>East Kent Orthopaedic Centre Elective Surgical Hub (35)</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(210)</c:v>
                </c:pt>
                <c:pt idx="2">
                  <c:v>Queen Elizabeth The Queen Mother Hospital (135)</c:v>
                </c:pt>
                <c:pt idx="3">
                  <c:v>Kent &amp; Canterbury Hospital (120)</c:v>
                </c:pt>
                <c:pt idx="4">
                  <c:v>Kent and Canterbury Day Surgery Elective Hub (-)</c:v>
                </c:pt>
                <c:pt idx="5">
                  <c:v>East Kent Orthopaedic Centre Elective Surgical Hub (35)</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(210)</c:v>
                </c:pt>
                <c:pt idx="2">
                  <c:v>Queen Elizabeth The Queen Mother Hospital (135)</c:v>
                </c:pt>
                <c:pt idx="3">
                  <c:v>Kent &amp; Canterbury Hospital (120)</c:v>
                </c:pt>
                <c:pt idx="4">
                  <c:v>Kent and Canterbury Day Surgery Elective Hub (-)</c:v>
                </c:pt>
                <c:pt idx="5">
                  <c:v>East Kent Orthopaedic Centre Elective Surgical Hub (35)</c:v>
                </c:pt>
              </c:strCache>
            </c:strRef>
          </c:cat>
          <c:val>
            <c:numRef>
              <c:f>Sheet1!$G$2:$G$7</c:f>
              <c:numCache>
                <c:formatCode>0.0;;</c:formatCode>
                <c:ptCount val="6"/>
                <c:pt idx="0">
                  <c:v>8.7510066357226926</c:v>
                </c:pt>
                <c:pt idx="1">
                  <c:v>8.4608020098431425</c:v>
                </c:pt>
                <c:pt idx="2">
                  <c:v>8.9026227076531725</c:v>
                </c:pt>
                <c:pt idx="3">
                  <c:v>8.8936403629204683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(210)</c:v>
                </c:pt>
                <c:pt idx="2">
                  <c:v>Queen Elizabeth The Queen Mother Hospital (135)</c:v>
                </c:pt>
                <c:pt idx="3">
                  <c:v>Kent &amp; Canterbury Hospital (120)</c:v>
                </c:pt>
                <c:pt idx="4">
                  <c:v>Kent and Canterbury Day Surgery Elective Hub (-)</c:v>
                </c:pt>
                <c:pt idx="5">
                  <c:v>East Kent Orthopaedic Centre Elective Surgical Hub (35)</c:v>
                </c:pt>
              </c:strCache>
            </c:strRef>
          </c:cat>
          <c:val>
            <c:numRef>
              <c:f>Sheet1!$H$2:$H$7</c:f>
              <c:numCache>
                <c:formatCode>0.0;;</c:formatCode>
                <c:ptCount val="6"/>
                <c:pt idx="0">
                  <c:v>0</c:v>
                </c:pt>
                <c:pt idx="1">
                  <c:v>0</c:v>
                </c:pt>
                <c:pt idx="2">
                  <c:v>0</c:v>
                </c:pt>
                <c:pt idx="3">
                  <c:v>0</c:v>
                </c:pt>
                <c:pt idx="4">
                  <c:v>0</c:v>
                </c:pt>
                <c:pt idx="5">
                  <c:v>9.4853251163182879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(210)</c:v>
                </c:pt>
                <c:pt idx="2">
                  <c:v>Queen Elizabeth The Queen Mother Hospital (135)</c:v>
                </c:pt>
                <c:pt idx="3">
                  <c:v>Kent &amp; Canterbury Hospital (120)</c:v>
                </c:pt>
                <c:pt idx="4">
                  <c:v>Kent and Canterbury Day Surgery Elective Hub (-)</c:v>
                </c:pt>
                <c:pt idx="5">
                  <c:v>East Kent Orthopaedic Centre Elective Surgical Hub (35)</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(210)</c:v>
                </c:pt>
                <c:pt idx="2">
                  <c:v>Queen Elizabeth The Queen Mother Hospital (135)</c:v>
                </c:pt>
                <c:pt idx="3">
                  <c:v>Kent &amp; Canterbury Hospital (120)</c:v>
                </c:pt>
                <c:pt idx="4">
                  <c:v>Kent and Canterbury Day Surgery Elective Hub (-)</c:v>
                </c:pt>
                <c:pt idx="5">
                  <c:v>East Kent Orthopaedic Centre Elective Surgical Hub (35)</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1.2489933642773074</c:v>
                </c:pt>
                <c:pt idx="1">
                  <c:v>1.5391979901568575</c:v>
                </c:pt>
                <c:pt idx="2">
                  <c:v>1.0973772923468275</c:v>
                </c:pt>
                <c:pt idx="3">
                  <c:v>1.1063596370795317</c:v>
                </c:pt>
                <c:pt idx="4">
                  <c:v>0</c:v>
                </c:pt>
                <c:pt idx="5">
                  <c:v>0.5146748836817121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William Harvey Hospital (Ashford) (199)</c:v>
                </c:pt>
                <c:pt idx="2">
                  <c:v>Queen Elizabeth The Queen Mother Hospital (130)</c:v>
                </c:pt>
                <c:pt idx="3">
                  <c:v>Kent &amp; Canterbury Hospital (118)</c:v>
                </c:pt>
                <c:pt idx="4">
                  <c:v>Kent and Canterbury Day Surgery Elective Hub (-)</c:v>
                </c:pt>
                <c:pt idx="5">
                  <c:v>East Kent Orthopaedic Centre Elective Surgical Hub (34)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William Harvey Hospital (Ashford) (199)</c:v>
                </c:pt>
                <c:pt idx="2">
                  <c:v>Queen Elizabeth The Queen Mother Hospital (130)</c:v>
                </c:pt>
                <c:pt idx="3">
                  <c:v>Kent &amp; Canterbury Hospital (118)</c:v>
                </c:pt>
                <c:pt idx="4">
                  <c:v>Kent and Canterbury Day Surgery Elective Hub (-)</c:v>
                </c:pt>
                <c:pt idx="5">
                  <c:v>East Kent Orthopaedic Centre Elective Surgical Hub (34)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William Harvey Hospital (Ashford) (199)</c:v>
                </c:pt>
                <c:pt idx="2">
                  <c:v>Queen Elizabeth The Queen Mother Hospital (130)</c:v>
                </c:pt>
                <c:pt idx="3">
                  <c:v>Kent &amp; Canterbury Hospital (118)</c:v>
                </c:pt>
                <c:pt idx="4">
                  <c:v>Kent and Canterbury Day Surgery Elective Hub (-)</c:v>
                </c:pt>
                <c:pt idx="5">
                  <c:v>East Kent Orthopaedic Centre Elective Surgical Hub (34)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William Harvey Hospital (Ashford) (199)</c:v>
                </c:pt>
                <c:pt idx="2">
                  <c:v>Queen Elizabeth The Queen Mother Hospital (130)</c:v>
                </c:pt>
                <c:pt idx="3">
                  <c:v>Kent &amp; Canterbury Hospital (118)</c:v>
                </c:pt>
                <c:pt idx="4">
                  <c:v>Kent and Canterbury Day Surgery Elective Hub (-)</c:v>
                </c:pt>
                <c:pt idx="5">
                  <c:v>East Kent Orthopaedic Centre Elective Surgical Hub (34)</c:v>
                </c:pt>
              </c:strCache>
            </c:strRef>
          </c:cat>
          <c:val>
            <c:numRef>
              <c:f>Sheet1!$G$2:$G$7</c:f>
              <c:numCache>
                <c:formatCode>0.0;;</c:formatCode>
                <c:ptCount val="6"/>
                <c:pt idx="0">
                  <c:v>8.7379667039770581</c:v>
                </c:pt>
                <c:pt idx="1">
                  <c:v>8.7281725117647824</c:v>
                </c:pt>
                <c:pt idx="2">
                  <c:v>8.1442176644995659</c:v>
                </c:pt>
                <c:pt idx="3">
                  <c:v>9.1208792340460398</c:v>
                </c:pt>
                <c:pt idx="4">
                  <c:v>0</c:v>
                </c:pt>
                <c:pt idx="5">
                  <c:v>9.3309953251016662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William Harvey Hospital (Ashford) (199)</c:v>
                </c:pt>
                <c:pt idx="2">
                  <c:v>Queen Elizabeth The Queen Mother Hospital (130)</c:v>
                </c:pt>
                <c:pt idx="3">
                  <c:v>Kent &amp; Canterbury Hospital (118)</c:v>
                </c:pt>
                <c:pt idx="4">
                  <c:v>Kent and Canterbury Day Surgery Elective Hub (-)</c:v>
                </c:pt>
                <c:pt idx="5">
                  <c:v>East Kent Orthopaedic Centre Elective Surgical Hub (34)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William Harvey Hospital (Ashford) (199)</c:v>
                </c:pt>
                <c:pt idx="2">
                  <c:v>Queen Elizabeth The Queen Mother Hospital (130)</c:v>
                </c:pt>
                <c:pt idx="3">
                  <c:v>Kent &amp; Canterbury Hospital (118)</c:v>
                </c:pt>
                <c:pt idx="4">
                  <c:v>Kent and Canterbury Day Surgery Elective Hub (-)</c:v>
                </c:pt>
                <c:pt idx="5">
                  <c:v>East Kent Orthopaedic Centre Elective Surgical Hub (34)</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William Harvey Hospital (Ashford) (199)</c:v>
                </c:pt>
                <c:pt idx="2">
                  <c:v>Queen Elizabeth The Queen Mother Hospital (130)</c:v>
                </c:pt>
                <c:pt idx="3">
                  <c:v>Kent &amp; Canterbury Hospital (118)</c:v>
                </c:pt>
                <c:pt idx="4">
                  <c:v>Kent and Canterbury Day Surgery Elective Hub (-)</c:v>
                </c:pt>
                <c:pt idx="5">
                  <c:v>East Kent Orthopaedic Centre Elective Surgical Hub (34)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1.2620332960229419</c:v>
                </c:pt>
                <c:pt idx="1">
                  <c:v>1.2718274882352176</c:v>
                </c:pt>
                <c:pt idx="2">
                  <c:v>1.8557823355004341</c:v>
                </c:pt>
                <c:pt idx="3">
                  <c:v>0.87912076595396016</c:v>
                </c:pt>
                <c:pt idx="4">
                  <c:v>0</c:v>
                </c:pt>
                <c:pt idx="5">
                  <c:v>0.66900467489833382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(210)</c:v>
                </c:pt>
                <c:pt idx="2">
                  <c:v>Queen Elizabeth The Queen Mother Hospital (140)</c:v>
                </c:pt>
                <c:pt idx="3">
                  <c:v>Kent &amp; Canterbury Hospital (123)</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(210)</c:v>
                </c:pt>
                <c:pt idx="2">
                  <c:v>Queen Elizabeth The Queen Mother Hospital (140)</c:v>
                </c:pt>
                <c:pt idx="3">
                  <c:v>Kent &amp; Canterbury Hospital (123)</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(210)</c:v>
                </c:pt>
                <c:pt idx="2">
                  <c:v>Queen Elizabeth The Queen Mother Hospital (140)</c:v>
                </c:pt>
                <c:pt idx="3">
                  <c:v>Kent &amp; Canterbury Hospital (123)</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8.421999141881809</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(210)</c:v>
                </c:pt>
                <c:pt idx="2">
                  <c:v>Queen Elizabeth The Queen Mother Hospital (140)</c:v>
                </c:pt>
                <c:pt idx="3">
                  <c:v>Kent &amp; Canterbury Hospital (123)</c:v>
                </c:pt>
                <c:pt idx="4">
                  <c:v>Kent and Canterbury Day Surgery Elective Hub (-)</c:v>
                </c:pt>
                <c:pt idx="5">
                  <c:v>East Kent Orthopaedic Centre Elective Surgical Hub (36)</c:v>
                </c:pt>
              </c:strCache>
            </c:strRef>
          </c:cat>
          <c:val>
            <c:numRef>
              <c:f>Sheet1!$G$2:$G$7</c:f>
              <c:numCache>
                <c:formatCode>0.0;;</c:formatCode>
                <c:ptCount val="6"/>
                <c:pt idx="0">
                  <c:v>8.9207784641685599</c:v>
                </c:pt>
                <c:pt idx="1">
                  <c:v>9.047843778908927</c:v>
                </c:pt>
                <c:pt idx="2">
                  <c:v>0</c:v>
                </c:pt>
                <c:pt idx="3">
                  <c:v>9.2111935714053228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(210)</c:v>
                </c:pt>
                <c:pt idx="2">
                  <c:v>Queen Elizabeth The Queen Mother Hospital (140)</c:v>
                </c:pt>
                <c:pt idx="3">
                  <c:v>Kent &amp; Canterbury Hospital (123)</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(210)</c:v>
                </c:pt>
                <c:pt idx="2">
                  <c:v>Queen Elizabeth The Queen Mother Hospital (140)</c:v>
                </c:pt>
                <c:pt idx="3">
                  <c:v>Kent &amp; Canterbury Hospital (123)</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9.7808668571514961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(210)</c:v>
                </c:pt>
                <c:pt idx="2">
                  <c:v>Queen Elizabeth The Queen Mother Hospital (140)</c:v>
                </c:pt>
                <c:pt idx="3">
                  <c:v>Kent &amp; Canterbury Hospital (123)</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1.0792215358314401</c:v>
                </c:pt>
                <c:pt idx="1">
                  <c:v>0.95215622109107301</c:v>
                </c:pt>
                <c:pt idx="2">
                  <c:v>1.578000858118191</c:v>
                </c:pt>
                <c:pt idx="3">
                  <c:v>0.7888064285946772</c:v>
                </c:pt>
                <c:pt idx="4">
                  <c:v>0</c:v>
                </c:pt>
                <c:pt idx="5">
                  <c:v>0.21913314284850394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(507)</c:v>
                </c:pt>
                <c:pt idx="1">
                  <c:v>William Harvey Hospital (Ashford) (209)</c:v>
                </c:pt>
                <c:pt idx="2">
                  <c:v>Queen Elizabeth The Queen Mother Hospital (140)</c:v>
                </c:pt>
                <c:pt idx="3">
                  <c:v>Kent &amp; Canterbury Hospital (122)</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(507)</c:v>
                </c:pt>
                <c:pt idx="1">
                  <c:v>William Harvey Hospital (Ashford) (209)</c:v>
                </c:pt>
                <c:pt idx="2">
                  <c:v>Queen Elizabeth The Queen Mother Hospital (140)</c:v>
                </c:pt>
                <c:pt idx="3">
                  <c:v>Kent &amp; Canterbury Hospital (122)</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(507)</c:v>
                </c:pt>
                <c:pt idx="1">
                  <c:v>William Harvey Hospital (Ashford) (209)</c:v>
                </c:pt>
                <c:pt idx="2">
                  <c:v>Queen Elizabeth The Queen Mother Hospital (140)</c:v>
                </c:pt>
                <c:pt idx="3">
                  <c:v>Kent &amp; Canterbury Hospital (122)</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8.1994354576284927</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(507)</c:v>
                </c:pt>
                <c:pt idx="1">
                  <c:v>William Harvey Hospital (Ashford) (209)</c:v>
                </c:pt>
                <c:pt idx="2">
                  <c:v>Queen Elizabeth The Queen Mother Hospital (140)</c:v>
                </c:pt>
                <c:pt idx="3">
                  <c:v>Kent &amp; Canterbury Hospital (122)</c:v>
                </c:pt>
                <c:pt idx="4">
                  <c:v>Kent and Canterbury Day Surgery Elective Hub (-)</c:v>
                </c:pt>
                <c:pt idx="5">
                  <c:v>East Kent Orthopaedic Centre Elective Surgical Hub (36)</c:v>
                </c:pt>
              </c:strCache>
            </c:strRef>
          </c:cat>
          <c:val>
            <c:numRef>
              <c:f>Sheet1!$G$2:$G$7</c:f>
              <c:numCache>
                <c:formatCode>0.0;;</c:formatCode>
                <c:ptCount val="6"/>
                <c:pt idx="0">
                  <c:v>8.6991736987804202</c:v>
                </c:pt>
                <c:pt idx="1">
                  <c:v>8.7238640499086788</c:v>
                </c:pt>
                <c:pt idx="2">
                  <c:v>0</c:v>
                </c:pt>
                <c:pt idx="3">
                  <c:v>8.8294414956771128</c:v>
                </c:pt>
                <c:pt idx="4">
                  <c:v>0</c:v>
                </c:pt>
                <c:pt idx="5">
                  <c:v>8.8129091266421753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(507)</c:v>
                </c:pt>
                <c:pt idx="1">
                  <c:v>William Harvey Hospital (Ashford) (209)</c:v>
                </c:pt>
                <c:pt idx="2">
                  <c:v>Queen Elizabeth The Queen Mother Hospital (140)</c:v>
                </c:pt>
                <c:pt idx="3">
                  <c:v>Kent &amp; Canterbury Hospital (122)</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(507)</c:v>
                </c:pt>
                <c:pt idx="1">
                  <c:v>William Harvey Hospital (Ashford) (209)</c:v>
                </c:pt>
                <c:pt idx="2">
                  <c:v>Queen Elizabeth The Queen Mother Hospital (140)</c:v>
                </c:pt>
                <c:pt idx="3">
                  <c:v>Kent &amp; Canterbury Hospital (122)</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(507)</c:v>
                </c:pt>
                <c:pt idx="1">
                  <c:v>William Harvey Hospital (Ashford) (209)</c:v>
                </c:pt>
                <c:pt idx="2">
                  <c:v>Queen Elizabeth The Queen Mother Hospital (140)</c:v>
                </c:pt>
                <c:pt idx="3">
                  <c:v>Kent &amp; Canterbury Hospital (122)</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1.3008263012195798</c:v>
                </c:pt>
                <c:pt idx="1">
                  <c:v>1.2761359500913212</c:v>
                </c:pt>
                <c:pt idx="2">
                  <c:v>1.8005645423715073</c:v>
                </c:pt>
                <c:pt idx="3">
                  <c:v>1.1705585043228872</c:v>
                </c:pt>
                <c:pt idx="4">
                  <c:v>0</c:v>
                </c:pt>
                <c:pt idx="5">
                  <c:v>1.1870908733578247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(506)</c:v>
                </c:pt>
                <c:pt idx="1">
                  <c:v>William Harvey Hospital (Ashford) (209)</c:v>
                </c:pt>
                <c:pt idx="2">
                  <c:v>Queen Elizabeth The Queen Mother Hospital (140)</c:v>
                </c:pt>
                <c:pt idx="3">
                  <c:v>Kent &amp; Canterbury Hospital (121)</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(506)</c:v>
                </c:pt>
                <c:pt idx="1">
                  <c:v>William Harvey Hospital (Ashford) (209)</c:v>
                </c:pt>
                <c:pt idx="2">
                  <c:v>Queen Elizabeth The Queen Mother Hospital (140)</c:v>
                </c:pt>
                <c:pt idx="3">
                  <c:v>Kent &amp; Canterbury Hospital (121)</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(506)</c:v>
                </c:pt>
                <c:pt idx="1">
                  <c:v>William Harvey Hospital (Ashford) (209)</c:v>
                </c:pt>
                <c:pt idx="2">
                  <c:v>Queen Elizabeth The Queen Mother Hospital (140)</c:v>
                </c:pt>
                <c:pt idx="3">
                  <c:v>Kent &amp; Canterbury Hospital (121)</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(506)</c:v>
                </c:pt>
                <c:pt idx="1">
                  <c:v>William Harvey Hospital (Ashford) (209)</c:v>
                </c:pt>
                <c:pt idx="2">
                  <c:v>Queen Elizabeth The Queen Mother Hospital (140)</c:v>
                </c:pt>
                <c:pt idx="3">
                  <c:v>Kent &amp; Canterbury Hospital (121)</c:v>
                </c:pt>
                <c:pt idx="4">
                  <c:v>Kent and Canterbury Day Surgery Elective Hub (-)</c:v>
                </c:pt>
                <c:pt idx="5">
                  <c:v>East Kent Orthopaedic Centre Elective Surgical Hub (36)</c:v>
                </c:pt>
              </c:strCache>
            </c:strRef>
          </c:cat>
          <c:val>
            <c:numRef>
              <c:f>Sheet1!$G$2:$G$7</c:f>
              <c:numCache>
                <c:formatCode>0.0;;</c:formatCode>
                <c:ptCount val="6"/>
                <c:pt idx="0">
                  <c:v>7.5962747776034396</c:v>
                </c:pt>
                <c:pt idx="1">
                  <c:v>7.641602757789844</c:v>
                </c:pt>
                <c:pt idx="2">
                  <c:v>7.1248944124482838</c:v>
                </c:pt>
                <c:pt idx="3">
                  <c:v>8.047809561478795</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(506)</c:v>
                </c:pt>
                <c:pt idx="1">
                  <c:v>William Harvey Hospital (Ashford) (209)</c:v>
                </c:pt>
                <c:pt idx="2">
                  <c:v>Queen Elizabeth The Queen Mother Hospital (140)</c:v>
                </c:pt>
                <c:pt idx="3">
                  <c:v>Kent &amp; Canterbury Hospital (121)</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(506)</c:v>
                </c:pt>
                <c:pt idx="1">
                  <c:v>William Harvey Hospital (Ashford) (209)</c:v>
                </c:pt>
                <c:pt idx="2">
                  <c:v>Queen Elizabeth The Queen Mother Hospital (140)</c:v>
                </c:pt>
                <c:pt idx="3">
                  <c:v>Kent &amp; Canterbury Hospital (121)</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(506)</c:v>
                </c:pt>
                <c:pt idx="1">
                  <c:v>William Harvey Hospital (Ashford) (209)</c:v>
                </c:pt>
                <c:pt idx="2">
                  <c:v>Queen Elizabeth The Queen Mother Hospital (140)</c:v>
                </c:pt>
                <c:pt idx="3">
                  <c:v>Kent &amp; Canterbury Hospital (121)</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9.1827077785624649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2.4037252223965604</c:v>
                </c:pt>
                <c:pt idx="1">
                  <c:v>2.358397242210156</c:v>
                </c:pt>
                <c:pt idx="2">
                  <c:v>2.8751055875517162</c:v>
                </c:pt>
                <c:pt idx="3">
                  <c:v>1.952190438521205</c:v>
                </c:pt>
                <c:pt idx="4">
                  <c:v>0</c:v>
                </c:pt>
                <c:pt idx="5">
                  <c:v>0.8172922214375351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William Harvey Hospital (Ashford) (196)</c:v>
                </c:pt>
                <c:pt idx="2">
                  <c:v>Queen Elizabeth The Queen Mother Hospital (124)</c:v>
                </c:pt>
                <c:pt idx="3">
                  <c:v>Kent &amp; Canterbury Hospital (111)</c:v>
                </c:pt>
                <c:pt idx="4">
                  <c:v>Kent and Canterbury Day Surgery Elective Hub (-)</c:v>
                </c:pt>
                <c:pt idx="5">
                  <c:v>East Kent Orthopaedic Centre Elective Surgical Hub (33)</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William Harvey Hospital (Ashford) (196)</c:v>
                </c:pt>
                <c:pt idx="2">
                  <c:v>Queen Elizabeth The Queen Mother Hospital (124)</c:v>
                </c:pt>
                <c:pt idx="3">
                  <c:v>Kent &amp; Canterbury Hospital (111)</c:v>
                </c:pt>
                <c:pt idx="4">
                  <c:v>Kent and Canterbury Day Surgery Elective Hub (-)</c:v>
                </c:pt>
                <c:pt idx="5">
                  <c:v>East Kent Orthopaedic Centre Elective Surgical Hub (33)</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William Harvey Hospital (Ashford) (196)</c:v>
                </c:pt>
                <c:pt idx="2">
                  <c:v>Queen Elizabeth The Queen Mother Hospital (124)</c:v>
                </c:pt>
                <c:pt idx="3">
                  <c:v>Kent &amp; Canterbury Hospital (111)</c:v>
                </c:pt>
                <c:pt idx="4">
                  <c:v>Kent and Canterbury Day Surgery Elective Hub (-)</c:v>
                </c:pt>
                <c:pt idx="5">
                  <c:v>East Kent Orthopaedic Centre Elective Surgical Hub (33)</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William Harvey Hospital (Ashford) (196)</c:v>
                </c:pt>
                <c:pt idx="2">
                  <c:v>Queen Elizabeth The Queen Mother Hospital (124)</c:v>
                </c:pt>
                <c:pt idx="3">
                  <c:v>Kent &amp; Canterbury Hospital (111)</c:v>
                </c:pt>
                <c:pt idx="4">
                  <c:v>Kent and Canterbury Day Surgery Elective Hub (-)</c:v>
                </c:pt>
                <c:pt idx="5">
                  <c:v>East Kent Orthopaedic Centre Elective Surgical Hub (33)</c:v>
                </c:pt>
              </c:strCache>
            </c:strRef>
          </c:cat>
          <c:val>
            <c:numRef>
              <c:f>Sheet1!$G$2:$G$7</c:f>
              <c:numCache>
                <c:formatCode>0.0;;</c:formatCode>
                <c:ptCount val="6"/>
                <c:pt idx="0">
                  <c:v>7.7074619015933914</c:v>
                </c:pt>
                <c:pt idx="1">
                  <c:v>7.531826804635374</c:v>
                </c:pt>
                <c:pt idx="2">
                  <c:v>7.2374488983099123</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William Harvey Hospital (Ashford) (196)</c:v>
                </c:pt>
                <c:pt idx="2">
                  <c:v>Queen Elizabeth The Queen Mother Hospital (124)</c:v>
                </c:pt>
                <c:pt idx="3">
                  <c:v>Kent &amp; Canterbury Hospital (111)</c:v>
                </c:pt>
                <c:pt idx="4">
                  <c:v>Kent and Canterbury Day Surgery Elective Hub (-)</c:v>
                </c:pt>
                <c:pt idx="5">
                  <c:v>East Kent Orthopaedic Centre Elective Surgical Hub (33)</c:v>
                </c:pt>
              </c:strCache>
            </c:strRef>
          </c:cat>
          <c:val>
            <c:numRef>
              <c:f>Sheet1!$H$2:$H$7</c:f>
              <c:numCache>
                <c:formatCode>0.0;;</c:formatCode>
                <c:ptCount val="6"/>
                <c:pt idx="0">
                  <c:v>0</c:v>
                </c:pt>
                <c:pt idx="1">
                  <c:v>0</c:v>
                </c:pt>
                <c:pt idx="2">
                  <c:v>0</c:v>
                </c:pt>
                <c:pt idx="3">
                  <c:v>0</c:v>
                </c:pt>
                <c:pt idx="4">
                  <c:v>0</c:v>
                </c:pt>
                <c:pt idx="5">
                  <c:v>8.9509584019021631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William Harvey Hospital (Ashford) (196)</c:v>
                </c:pt>
                <c:pt idx="2">
                  <c:v>Queen Elizabeth The Queen Mother Hospital (124)</c:v>
                </c:pt>
                <c:pt idx="3">
                  <c:v>Kent &amp; Canterbury Hospital (111)</c:v>
                </c:pt>
                <c:pt idx="4">
                  <c:v>Kent and Canterbury Day Surgery Elective Hub (-)</c:v>
                </c:pt>
                <c:pt idx="5">
                  <c:v>East Kent Orthopaedic Centre Elective Surgical Hub (33)</c:v>
                </c:pt>
              </c:strCache>
            </c:strRef>
          </c:cat>
          <c:val>
            <c:numRef>
              <c:f>Sheet1!$I$2:$I$7</c:f>
              <c:numCache>
                <c:formatCode>0.0;;</c:formatCode>
                <c:ptCount val="6"/>
                <c:pt idx="0">
                  <c:v>0</c:v>
                </c:pt>
                <c:pt idx="1">
                  <c:v>0</c:v>
                </c:pt>
                <c:pt idx="2">
                  <c:v>0</c:v>
                </c:pt>
                <c:pt idx="3">
                  <c:v>8.5848042679761019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William Harvey Hospital (Ashford) (196)</c:v>
                </c:pt>
                <c:pt idx="2">
                  <c:v>Queen Elizabeth The Queen Mother Hospital (124)</c:v>
                </c:pt>
                <c:pt idx="3">
                  <c:v>Kent &amp; Canterbury Hospital (111)</c:v>
                </c:pt>
                <c:pt idx="4">
                  <c:v>Kent and Canterbury Day Surgery Elective Hub (-)</c:v>
                </c:pt>
                <c:pt idx="5">
                  <c:v>East Kent Orthopaedic Centre Elective Surgical Hub (33)</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2.2925380984066086</c:v>
                </c:pt>
                <c:pt idx="1">
                  <c:v>2.468173195364626</c:v>
                </c:pt>
                <c:pt idx="2">
                  <c:v>2.7625511016900877</c:v>
                </c:pt>
                <c:pt idx="3">
                  <c:v>1.4151957320238981</c:v>
                </c:pt>
                <c:pt idx="4">
                  <c:v>0</c:v>
                </c:pt>
                <c:pt idx="5">
                  <c:v>1.0490415980978369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(201)</c:v>
                </c:pt>
                <c:pt idx="2">
                  <c:v>Queen Elizabeth The Queen Mother Hospital (136)</c:v>
                </c:pt>
                <c:pt idx="3">
                  <c:v>Kent &amp; Canterbury Hospital (117)</c:v>
                </c:pt>
                <c:pt idx="4">
                  <c:v>Kent and Canterbury Day Surgery Elective Hub (-)</c:v>
                </c:pt>
                <c:pt idx="5">
                  <c:v>East Kent Orthopaedic Centre Elective Surgical Hub (34)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(201)</c:v>
                </c:pt>
                <c:pt idx="2">
                  <c:v>Queen Elizabeth The Queen Mother Hospital (136)</c:v>
                </c:pt>
                <c:pt idx="3">
                  <c:v>Kent &amp; Canterbury Hospital (117)</c:v>
                </c:pt>
                <c:pt idx="4">
                  <c:v>Kent and Canterbury Day Surgery Elective Hub (-)</c:v>
                </c:pt>
                <c:pt idx="5">
                  <c:v>East Kent Orthopaedic Centre Elective Surgical Hub (34)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(201)</c:v>
                </c:pt>
                <c:pt idx="2">
                  <c:v>Queen Elizabeth The Queen Mother Hospital (136)</c:v>
                </c:pt>
                <c:pt idx="3">
                  <c:v>Kent &amp; Canterbury Hospital (117)</c:v>
                </c:pt>
                <c:pt idx="4">
                  <c:v>Kent and Canterbury Day Surgery Elective Hub (-)</c:v>
                </c:pt>
                <c:pt idx="5">
                  <c:v>East Kent Orthopaedic Centre Elective Surgical Hub (34)</c:v>
                </c:pt>
              </c:strCache>
            </c:strRef>
          </c:cat>
          <c:val>
            <c:numRef>
              <c:f>Sheet1!$F$2:$F$7</c:f>
              <c:numCache>
                <c:formatCode>0.0;;</c:formatCode>
                <c:ptCount val="6"/>
                <c:pt idx="0">
                  <c:v>0</c:v>
                </c:pt>
                <c:pt idx="1">
                  <c:v>0</c:v>
                </c:pt>
                <c:pt idx="2">
                  <c:v>6.4423413728197341</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(201)</c:v>
                </c:pt>
                <c:pt idx="2">
                  <c:v>Queen Elizabeth The Queen Mother Hospital (136)</c:v>
                </c:pt>
                <c:pt idx="3">
                  <c:v>Kent &amp; Canterbury Hospital (117)</c:v>
                </c:pt>
                <c:pt idx="4">
                  <c:v>Kent and Canterbury Day Surgery Elective Hub (-)</c:v>
                </c:pt>
                <c:pt idx="5">
                  <c:v>East Kent Orthopaedic Centre Elective Surgical Hub (34)</c:v>
                </c:pt>
              </c:strCache>
            </c:strRef>
          </c:cat>
          <c:val>
            <c:numRef>
              <c:f>Sheet1!$G$2:$G$7</c:f>
              <c:numCache>
                <c:formatCode>0.0;;</c:formatCode>
                <c:ptCount val="6"/>
                <c:pt idx="0">
                  <c:v>7.0771019231932426</c:v>
                </c:pt>
                <c:pt idx="1">
                  <c:v>7.1503610658806451</c:v>
                </c:pt>
                <c:pt idx="2">
                  <c:v>0</c:v>
                </c:pt>
                <c:pt idx="3">
                  <c:v>7.7163036123636246</c:v>
                </c:pt>
                <c:pt idx="4">
                  <c:v>0</c:v>
                </c:pt>
                <c:pt idx="5">
                  <c:v>7.6834074514482822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(201)</c:v>
                </c:pt>
                <c:pt idx="2">
                  <c:v>Queen Elizabeth The Queen Mother Hospital (136)</c:v>
                </c:pt>
                <c:pt idx="3">
                  <c:v>Kent &amp; Canterbury Hospital (117)</c:v>
                </c:pt>
                <c:pt idx="4">
                  <c:v>Kent and Canterbury Day Surgery Elective Hub (-)</c:v>
                </c:pt>
                <c:pt idx="5">
                  <c:v>East Kent Orthopaedic Centre Elective Surgical Hub (34)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(201)</c:v>
                </c:pt>
                <c:pt idx="2">
                  <c:v>Queen Elizabeth The Queen Mother Hospital (136)</c:v>
                </c:pt>
                <c:pt idx="3">
                  <c:v>Kent &amp; Canterbury Hospital (117)</c:v>
                </c:pt>
                <c:pt idx="4">
                  <c:v>Kent and Canterbury Day Surgery Elective Hub (-)</c:v>
                </c:pt>
                <c:pt idx="5">
                  <c:v>East Kent Orthopaedic Centre Elective Surgical Hub (34)</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(201)</c:v>
                </c:pt>
                <c:pt idx="2">
                  <c:v>Queen Elizabeth The Queen Mother Hospital (136)</c:v>
                </c:pt>
                <c:pt idx="3">
                  <c:v>Kent &amp; Canterbury Hospital (117)</c:v>
                </c:pt>
                <c:pt idx="4">
                  <c:v>Kent and Canterbury Day Surgery Elective Hub (-)</c:v>
                </c:pt>
                <c:pt idx="5">
                  <c:v>East Kent Orthopaedic Centre Elective Surgical Hub (34)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2.9228980768067574</c:v>
                </c:pt>
                <c:pt idx="1">
                  <c:v>2.8496389341193549</c:v>
                </c:pt>
                <c:pt idx="2">
                  <c:v>3.5576586271802659</c:v>
                </c:pt>
                <c:pt idx="3">
                  <c:v>2.2836963876363754</c:v>
                </c:pt>
                <c:pt idx="4">
                  <c:v>0</c:v>
                </c:pt>
                <c:pt idx="5">
                  <c:v>2.3165925485517178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(494)</c:v>
                </c:pt>
                <c:pt idx="1">
                  <c:v>William Harvey Hospital (Ashford) (200)</c:v>
                </c:pt>
                <c:pt idx="2">
                  <c:v>Queen Elizabeth The Queen Mother Hospital (138)</c:v>
                </c:pt>
                <c:pt idx="3">
                  <c:v>Kent &amp; Canterbury Hospital (120)</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(494)</c:v>
                </c:pt>
                <c:pt idx="1">
                  <c:v>William Harvey Hospital (Ashford) (200)</c:v>
                </c:pt>
                <c:pt idx="2">
                  <c:v>Queen Elizabeth The Queen Mother Hospital (138)</c:v>
                </c:pt>
                <c:pt idx="3">
                  <c:v>Kent &amp; Canterbury Hospital (120)</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8.1599723245246327</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(494)</c:v>
                </c:pt>
                <c:pt idx="1">
                  <c:v>William Harvey Hospital (Ashford) (200)</c:v>
                </c:pt>
                <c:pt idx="2">
                  <c:v>Queen Elizabeth The Queen Mother Hospital (138)</c:v>
                </c:pt>
                <c:pt idx="3">
                  <c:v>Kent &amp; Canterbury Hospital (120)</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(494)</c:v>
                </c:pt>
                <c:pt idx="1">
                  <c:v>William Harvey Hospital (Ashford) (200)</c:v>
                </c:pt>
                <c:pt idx="2">
                  <c:v>Queen Elizabeth The Queen Mother Hospital (138)</c:v>
                </c:pt>
                <c:pt idx="3">
                  <c:v>Kent &amp; Canterbury Hospital (120)</c:v>
                </c:pt>
                <c:pt idx="4">
                  <c:v>Kent and Canterbury Day Surgery Elective Hub (-)</c:v>
                </c:pt>
                <c:pt idx="5">
                  <c:v>East Kent Orthopaedic Centre Elective Surgical Hub (36)</c:v>
                </c:pt>
              </c:strCache>
            </c:strRef>
          </c:cat>
          <c:val>
            <c:numRef>
              <c:f>Sheet1!$G$2:$G$7</c:f>
              <c:numCache>
                <c:formatCode>0.0;;</c:formatCode>
                <c:ptCount val="6"/>
                <c:pt idx="0">
                  <c:v>8.7098034455872195</c:v>
                </c:pt>
                <c:pt idx="1">
                  <c:v>8.726036341232053</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(494)</c:v>
                </c:pt>
                <c:pt idx="1">
                  <c:v>William Harvey Hospital (Ashford) (200)</c:v>
                </c:pt>
                <c:pt idx="2">
                  <c:v>Queen Elizabeth The Queen Mother Hospital (138)</c:v>
                </c:pt>
                <c:pt idx="3">
                  <c:v>Kent &amp; Canterbury Hospital (120)</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9.3746202161398742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(494)</c:v>
                </c:pt>
                <c:pt idx="1">
                  <c:v>William Harvey Hospital (Ashford) (200)</c:v>
                </c:pt>
                <c:pt idx="2">
                  <c:v>Queen Elizabeth The Queen Mother Hospital (138)</c:v>
                </c:pt>
                <c:pt idx="3">
                  <c:v>Kent &amp; Canterbury Hospital (120)</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9.5730343023871072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(494)</c:v>
                </c:pt>
                <c:pt idx="1">
                  <c:v>William Harvey Hospital (Ashford) (200)</c:v>
                </c:pt>
                <c:pt idx="2">
                  <c:v>Queen Elizabeth The Queen Mother Hospital (138)</c:v>
                </c:pt>
                <c:pt idx="3">
                  <c:v>Kent &amp; Canterbury Hospital (120)</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1.2901965544127805</c:v>
                </c:pt>
                <c:pt idx="1">
                  <c:v>1.273963658767947</c:v>
                </c:pt>
                <c:pt idx="2">
                  <c:v>1.8400276754753673</c:v>
                </c:pt>
                <c:pt idx="3">
                  <c:v>0.62537978386012583</c:v>
                </c:pt>
                <c:pt idx="4">
                  <c:v>0</c:v>
                </c:pt>
                <c:pt idx="5">
                  <c:v>0.42696569761289282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(438)</c:v>
                </c:pt>
                <c:pt idx="1">
                  <c:v>William Harvey Hospital (Ashford) (178)</c:v>
                </c:pt>
                <c:pt idx="2">
                  <c:v>Queen Elizabeth The Queen Mother Hospital (125)</c:v>
                </c:pt>
                <c:pt idx="3">
                  <c:v>Kent &amp; Canterbury Hospital (104)</c:v>
                </c:pt>
                <c:pt idx="4">
                  <c:v>Kent and Canterbury Day Surgery Elective Hub (-)</c:v>
                </c:pt>
                <c:pt idx="5">
                  <c:v>East Kent Orthopaedic Centre Elective Surgical Hub (31)</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(438)</c:v>
                </c:pt>
                <c:pt idx="1">
                  <c:v>William Harvey Hospital (Ashford) (178)</c:v>
                </c:pt>
                <c:pt idx="2">
                  <c:v>Queen Elizabeth The Queen Mother Hospital (125)</c:v>
                </c:pt>
                <c:pt idx="3">
                  <c:v>Kent &amp; Canterbury Hospital (104)</c:v>
                </c:pt>
                <c:pt idx="4">
                  <c:v>Kent and Canterbury Day Surgery Elective Hub (-)</c:v>
                </c:pt>
                <c:pt idx="5">
                  <c:v>East Kent Orthopaedic Centre Elective Surgical Hub (31)</c:v>
                </c:pt>
              </c:strCache>
            </c:strRef>
          </c:cat>
          <c:val>
            <c:numRef>
              <c:f>Sheet1!$E$2:$E$7</c:f>
              <c:numCache>
                <c:formatCode>0.0;;</c:formatCode>
                <c:ptCount val="6"/>
                <c:pt idx="0">
                  <c:v>0</c:v>
                </c:pt>
                <c:pt idx="1">
                  <c:v>0</c:v>
                </c:pt>
                <c:pt idx="2">
                  <c:v>6.8254362806916484</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(438)</c:v>
                </c:pt>
                <c:pt idx="1">
                  <c:v>William Harvey Hospital (Ashford) (178)</c:v>
                </c:pt>
                <c:pt idx="2">
                  <c:v>Queen Elizabeth The Queen Mother Hospital (125)</c:v>
                </c:pt>
                <c:pt idx="3">
                  <c:v>Kent &amp; Canterbury Hospital (104)</c:v>
                </c:pt>
                <c:pt idx="4">
                  <c:v>Kent and Canterbury Day Surgery Elective Hub (-)</c:v>
                </c:pt>
                <c:pt idx="5">
                  <c:v>East Kent Orthopaedic Centre Elective Surgical Hub (31)</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(438)</c:v>
                </c:pt>
                <c:pt idx="1">
                  <c:v>William Harvey Hospital (Ashford) (178)</c:v>
                </c:pt>
                <c:pt idx="2">
                  <c:v>Queen Elizabeth The Queen Mother Hospital (125)</c:v>
                </c:pt>
                <c:pt idx="3">
                  <c:v>Kent &amp; Canterbury Hospital (104)</c:v>
                </c:pt>
                <c:pt idx="4">
                  <c:v>Kent and Canterbury Day Surgery Elective Hub (-)</c:v>
                </c:pt>
                <c:pt idx="5">
                  <c:v>East Kent Orthopaedic Centre Elective Surgical Hub (31)</c:v>
                </c:pt>
              </c:strCache>
            </c:strRef>
          </c:cat>
          <c:val>
            <c:numRef>
              <c:f>Sheet1!$G$2:$G$7</c:f>
              <c:numCache>
                <c:formatCode>0.0;;</c:formatCode>
                <c:ptCount val="6"/>
                <c:pt idx="0">
                  <c:v>7.6399566747555339</c:v>
                </c:pt>
                <c:pt idx="1">
                  <c:v>7.8311949181046616</c:v>
                </c:pt>
                <c:pt idx="2">
                  <c:v>0</c:v>
                </c:pt>
                <c:pt idx="3">
                  <c:v>8.2540924902345747</c:v>
                </c:pt>
                <c:pt idx="4">
                  <c:v>0</c:v>
                </c:pt>
                <c:pt idx="5">
                  <c:v>8.4979320454426457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(438)</c:v>
                </c:pt>
                <c:pt idx="1">
                  <c:v>William Harvey Hospital (Ashford) (178)</c:v>
                </c:pt>
                <c:pt idx="2">
                  <c:v>Queen Elizabeth The Queen Mother Hospital (125)</c:v>
                </c:pt>
                <c:pt idx="3">
                  <c:v>Kent &amp; Canterbury Hospital (104)</c:v>
                </c:pt>
                <c:pt idx="4">
                  <c:v>Kent and Canterbury Day Surgery Elective Hub (-)</c:v>
                </c:pt>
                <c:pt idx="5">
                  <c:v>East Kent Orthopaedic Centre Elective Surgical Hub (31)</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(438)</c:v>
                </c:pt>
                <c:pt idx="1">
                  <c:v>William Harvey Hospital (Ashford) (178)</c:v>
                </c:pt>
                <c:pt idx="2">
                  <c:v>Queen Elizabeth The Queen Mother Hospital (125)</c:v>
                </c:pt>
                <c:pt idx="3">
                  <c:v>Kent &amp; Canterbury Hospital (104)</c:v>
                </c:pt>
                <c:pt idx="4">
                  <c:v>Kent and Canterbury Day Surgery Elective Hub (-)</c:v>
                </c:pt>
                <c:pt idx="5">
                  <c:v>East Kent Orthopaedic Centre Elective Surgical Hub (31)</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(438)</c:v>
                </c:pt>
                <c:pt idx="1">
                  <c:v>William Harvey Hospital (Ashford) (178)</c:v>
                </c:pt>
                <c:pt idx="2">
                  <c:v>Queen Elizabeth The Queen Mother Hospital (125)</c:v>
                </c:pt>
                <c:pt idx="3">
                  <c:v>Kent &amp; Canterbury Hospital (104)</c:v>
                </c:pt>
                <c:pt idx="4">
                  <c:v>Kent and Canterbury Day Surgery Elective Hub (-)</c:v>
                </c:pt>
                <c:pt idx="5">
                  <c:v>East Kent Orthopaedic Centre Elective Surgical Hub (31)</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2.3600433252444661</c:v>
                </c:pt>
                <c:pt idx="1">
                  <c:v>2.1688050818953384</c:v>
                </c:pt>
                <c:pt idx="2">
                  <c:v>3.1745637193083516</c:v>
                </c:pt>
                <c:pt idx="3">
                  <c:v>1.7459075097654253</c:v>
                </c:pt>
                <c:pt idx="4">
                  <c:v>0</c:v>
                </c:pt>
                <c:pt idx="5">
                  <c:v>1.5020679545573543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(35)</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(35)</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(35)</c:v>
                </c:pt>
              </c:strCache>
            </c:strRef>
          </c:cat>
          <c:val>
            <c:numRef>
              <c:f>Sheet1!$F$2:$F$7</c:f>
              <c:numCache>
                <c:formatCode>0.0;;</c:formatCode>
                <c:ptCount val="6"/>
                <c:pt idx="0">
                  <c:v>0</c:v>
                </c:pt>
                <c:pt idx="1">
                  <c:v>9.1808144988126763</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(35)</c:v>
                </c:pt>
              </c:strCache>
            </c:strRef>
          </c:cat>
          <c:val>
            <c:numRef>
              <c:f>Sheet1!$G$2:$G$7</c:f>
              <c:numCache>
                <c:formatCode>0.0;;</c:formatCode>
                <c:ptCount val="6"/>
                <c:pt idx="0">
                  <c:v>9.3493850573773187</c:v>
                </c:pt>
                <c:pt idx="1">
                  <c:v>0</c:v>
                </c:pt>
                <c:pt idx="2">
                  <c:v>9.4166646702540202</c:v>
                </c:pt>
                <c:pt idx="3">
                  <c:v>9.5504708475280733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(35)</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(35)</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(208)</c:v>
                </c:pt>
                <c:pt idx="2">
                  <c:v>Queen Elizabeth The Queen Mother Hospital (137)</c:v>
                </c:pt>
                <c:pt idx="3">
                  <c:v>Kent &amp; Canterbury Hospital (119)</c:v>
                </c:pt>
                <c:pt idx="4">
                  <c:v>Kent and Canterbury Day Surgery Elective Hub (-)</c:v>
                </c:pt>
                <c:pt idx="5">
                  <c:v>East Kent Orthopaedic Centre Elective Surgical Hub (35)</c:v>
                </c:pt>
              </c:strCache>
            </c:strRef>
          </c:cat>
          <c:val>
            <c:numRef>
              <c:f>Sheet1!$J$2:$J$7</c:f>
              <c:numCache>
                <c:formatCode>0.0;;</c:formatCode>
                <c:ptCount val="6"/>
                <c:pt idx="0">
                  <c:v>0</c:v>
                </c:pt>
                <c:pt idx="1">
                  <c:v>0</c:v>
                </c:pt>
                <c:pt idx="2">
                  <c:v>0</c:v>
                </c:pt>
                <c:pt idx="3">
                  <c:v>0</c:v>
                </c:pt>
                <c:pt idx="4">
                  <c:v>0</c:v>
                </c:pt>
                <c:pt idx="5">
                  <c:v>10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0.65061494262268127</c:v>
                </c:pt>
                <c:pt idx="1">
                  <c:v>0.81918550118732369</c:v>
                </c:pt>
                <c:pt idx="2">
                  <c:v>0.58333532974597979</c:v>
                </c:pt>
                <c:pt idx="3">
                  <c:v>0.44952915247192671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William Harvey Hospital (Ashford) (167)</c:v>
                </c:pt>
                <c:pt idx="2">
                  <c:v>Queen Elizabeth The Queen Mother Hospital (115)</c:v>
                </c:pt>
                <c:pt idx="3">
                  <c:v>Kent &amp; Canterbury Hospital (99)</c:v>
                </c:pt>
                <c:pt idx="4">
                  <c:v>Kent and Canterbury Day Surgery Elective Hub (-)</c:v>
                </c:pt>
                <c:pt idx="5">
                  <c:v>East Kent Orthopaedic Centre Elective Surgical Hub (35)</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William Harvey Hospital (Ashford) (167)</c:v>
                </c:pt>
                <c:pt idx="2">
                  <c:v>Queen Elizabeth The Queen Mother Hospital (115)</c:v>
                </c:pt>
                <c:pt idx="3">
                  <c:v>Kent &amp; Canterbury Hospital (99)</c:v>
                </c:pt>
                <c:pt idx="4">
                  <c:v>Kent and Canterbury Day Surgery Elective Hub (-)</c:v>
                </c:pt>
                <c:pt idx="5">
                  <c:v>East Kent Orthopaedic Centre Elective Surgical Hub (35)</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William Harvey Hospital (Ashford) (167)</c:v>
                </c:pt>
                <c:pt idx="2">
                  <c:v>Queen Elizabeth The Queen Mother Hospital (115)</c:v>
                </c:pt>
                <c:pt idx="3">
                  <c:v>Kent &amp; Canterbury Hospital (99)</c:v>
                </c:pt>
                <c:pt idx="4">
                  <c:v>Kent and Canterbury Day Surgery Elective Hub (-)</c:v>
                </c:pt>
                <c:pt idx="5">
                  <c:v>East Kent Orthopaedic Centre Elective Surgical Hub (35)</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William Harvey Hospital (Ashford) (167)</c:v>
                </c:pt>
                <c:pt idx="2">
                  <c:v>Queen Elizabeth The Queen Mother Hospital (115)</c:v>
                </c:pt>
                <c:pt idx="3">
                  <c:v>Kent &amp; Canterbury Hospital (99)</c:v>
                </c:pt>
                <c:pt idx="4">
                  <c:v>Kent and Canterbury Day Surgery Elective Hub (-)</c:v>
                </c:pt>
                <c:pt idx="5">
                  <c:v>East Kent Orthopaedic Centre Elective Surgical Hub (35)</c:v>
                </c:pt>
              </c:strCache>
            </c:strRef>
          </c:cat>
          <c:val>
            <c:numRef>
              <c:f>Sheet1!$G$2:$G$7</c:f>
              <c:numCache>
                <c:formatCode>0.0;;</c:formatCode>
                <c:ptCount val="6"/>
                <c:pt idx="0">
                  <c:v>8.7915767109634544</c:v>
                </c:pt>
                <c:pt idx="1">
                  <c:v>9.010439326927326</c:v>
                </c:pt>
                <c:pt idx="2">
                  <c:v>8.4305131372943602</c:v>
                </c:pt>
                <c:pt idx="3">
                  <c:v>8.8389323367916042</c:v>
                </c:pt>
                <c:pt idx="4">
                  <c:v>0</c:v>
                </c:pt>
                <c:pt idx="5">
                  <c:v>9.3020519542238684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William Harvey Hospital (Ashford) (167)</c:v>
                </c:pt>
                <c:pt idx="2">
                  <c:v>Queen Elizabeth The Queen Mother Hospital (115)</c:v>
                </c:pt>
                <c:pt idx="3">
                  <c:v>Kent &amp; Canterbury Hospital (99)</c:v>
                </c:pt>
                <c:pt idx="4">
                  <c:v>Kent and Canterbury Day Surgery Elective Hub (-)</c:v>
                </c:pt>
                <c:pt idx="5">
                  <c:v>East Kent Orthopaedic Centre Elective Surgical Hub (35)</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William Harvey Hospital (Ashford) (167)</c:v>
                </c:pt>
                <c:pt idx="2">
                  <c:v>Queen Elizabeth The Queen Mother Hospital (115)</c:v>
                </c:pt>
                <c:pt idx="3">
                  <c:v>Kent &amp; Canterbury Hospital (99)</c:v>
                </c:pt>
                <c:pt idx="4">
                  <c:v>Kent and Canterbury Day Surgery Elective Hub (-)</c:v>
                </c:pt>
                <c:pt idx="5">
                  <c:v>East Kent Orthopaedic Centre Elective Surgical Hub (35)</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William Harvey Hospital (Ashford) (167)</c:v>
                </c:pt>
                <c:pt idx="2">
                  <c:v>Queen Elizabeth The Queen Mother Hospital (115)</c:v>
                </c:pt>
                <c:pt idx="3">
                  <c:v>Kent &amp; Canterbury Hospital (99)</c:v>
                </c:pt>
                <c:pt idx="4">
                  <c:v>Kent and Canterbury Day Surgery Elective Hub (-)</c:v>
                </c:pt>
                <c:pt idx="5">
                  <c:v>East Kent Orthopaedic Centre Elective Surgical Hub (35)</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1.2084232890365456</c:v>
                </c:pt>
                <c:pt idx="1">
                  <c:v>0.98956067307267404</c:v>
                </c:pt>
                <c:pt idx="2">
                  <c:v>1.5694868627056398</c:v>
                </c:pt>
                <c:pt idx="3">
                  <c:v>1.1610676632083958</c:v>
                </c:pt>
                <c:pt idx="4">
                  <c:v>0</c:v>
                </c:pt>
                <c:pt idx="5">
                  <c:v>0.69794804577613156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William Harvey Hospital (Ashford) (198)</c:v>
                </c:pt>
                <c:pt idx="2">
                  <c:v>Queen Elizabeth The Queen Mother Hospital (121)</c:v>
                </c:pt>
                <c:pt idx="3">
                  <c:v>Kent &amp; Canterbury Hospital (109)</c:v>
                </c:pt>
                <c:pt idx="4">
                  <c:v>Kent and Canterbury Day Surgery Elective Hub (-)</c:v>
                </c:pt>
                <c:pt idx="5">
                  <c:v>East Kent Orthopaedic Centre Elective Surgical Hub (35)</c:v>
                </c:pt>
              </c:strCache>
            </c:strRef>
          </c:cat>
          <c:val>
            <c:numRef>
              <c:f>Sheet1!$D$2:$D$7</c:f>
              <c:numCache>
                <c:formatCode>0.0;;</c:formatCode>
                <c:ptCount val="6"/>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William Harvey Hospital (Ashford) (198)</c:v>
                </c:pt>
                <c:pt idx="2">
                  <c:v>Queen Elizabeth The Queen Mother Hospital (121)</c:v>
                </c:pt>
                <c:pt idx="3">
                  <c:v>Kent &amp; Canterbury Hospital (109)</c:v>
                </c:pt>
                <c:pt idx="4">
                  <c:v>Kent and Canterbury Day Surgery Elective Hub (-)</c:v>
                </c:pt>
                <c:pt idx="5">
                  <c:v>East Kent Orthopaedic Centre Elective Surgical Hub (35)</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William Harvey Hospital (Ashford) (198)</c:v>
                </c:pt>
                <c:pt idx="2">
                  <c:v>Queen Elizabeth The Queen Mother Hospital (121)</c:v>
                </c:pt>
                <c:pt idx="3">
                  <c:v>Kent &amp; Canterbury Hospital (109)</c:v>
                </c:pt>
                <c:pt idx="4">
                  <c:v>Kent and Canterbury Day Surgery Elective Hub (-)</c:v>
                </c:pt>
                <c:pt idx="5">
                  <c:v>East Kent Orthopaedic Centre Elective Surgical Hub (35)</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William Harvey Hospital (Ashford) (198)</c:v>
                </c:pt>
                <c:pt idx="2">
                  <c:v>Queen Elizabeth The Queen Mother Hospital (121)</c:v>
                </c:pt>
                <c:pt idx="3">
                  <c:v>Kent &amp; Canterbury Hospital (109)</c:v>
                </c:pt>
                <c:pt idx="4">
                  <c:v>Kent and Canterbury Day Surgery Elective Hub (-)</c:v>
                </c:pt>
                <c:pt idx="5">
                  <c:v>East Kent Orthopaedic Centre Elective Surgical Hub (35)</c:v>
                </c:pt>
              </c:strCache>
            </c:strRef>
          </c:cat>
          <c:val>
            <c:numRef>
              <c:f>Sheet1!$G$2:$G$7</c:f>
              <c:numCache>
                <c:formatCode>0.0;;</c:formatCode>
                <c:ptCount val="6"/>
                <c:pt idx="0">
                  <c:v>8.3344351919133324</c:v>
                </c:pt>
                <c:pt idx="1">
                  <c:v>8.416685973233875</c:v>
                </c:pt>
                <c:pt idx="2">
                  <c:v>7.9254731273925243</c:v>
                </c:pt>
                <c:pt idx="3">
                  <c:v>8.5630042995308759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William Harvey Hospital (Ashford) (198)</c:v>
                </c:pt>
                <c:pt idx="2">
                  <c:v>Queen Elizabeth The Queen Mother Hospital (121)</c:v>
                </c:pt>
                <c:pt idx="3">
                  <c:v>Kent &amp; Canterbury Hospital (109)</c:v>
                </c:pt>
                <c:pt idx="4">
                  <c:v>Kent and Canterbury Day Surgery Elective Hub (-)</c:v>
                </c:pt>
                <c:pt idx="5">
                  <c:v>East Kent Orthopaedic Centre Elective Surgical Hub (35)</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William Harvey Hospital (Ashford) (198)</c:v>
                </c:pt>
                <c:pt idx="2">
                  <c:v>Queen Elizabeth The Queen Mother Hospital (121)</c:v>
                </c:pt>
                <c:pt idx="3">
                  <c:v>Kent &amp; Canterbury Hospital (109)</c:v>
                </c:pt>
                <c:pt idx="4">
                  <c:v>Kent and Canterbury Day Surgery Elective Hub (-)</c:v>
                </c:pt>
                <c:pt idx="5">
                  <c:v>East Kent Orthopaedic Centre Elective Surgical Hub (35)</c:v>
                </c:pt>
              </c:strCache>
            </c:strRef>
          </c:cat>
          <c:val>
            <c:numRef>
              <c:f>Sheet1!$I$2:$I$7</c:f>
              <c:numCache>
                <c:formatCode>0.0;;</c:formatCode>
                <c:ptCount val="6"/>
                <c:pt idx="0">
                  <c:v>0</c:v>
                </c:pt>
                <c:pt idx="1">
                  <c:v>0</c:v>
                </c:pt>
                <c:pt idx="2">
                  <c:v>0</c:v>
                </c:pt>
                <c:pt idx="3">
                  <c:v>0</c:v>
                </c:pt>
                <c:pt idx="4">
                  <c:v>0</c:v>
                </c:pt>
                <c:pt idx="5">
                  <c:v>9.415074236745081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William Harvey Hospital (Ashford) (198)</c:v>
                </c:pt>
                <c:pt idx="2">
                  <c:v>Queen Elizabeth The Queen Mother Hospital (121)</c:v>
                </c:pt>
                <c:pt idx="3">
                  <c:v>Kent &amp; Canterbury Hospital (109)</c:v>
                </c:pt>
                <c:pt idx="4">
                  <c:v>Kent and Canterbury Day Surgery Elective Hub (-)</c:v>
                </c:pt>
                <c:pt idx="5">
                  <c:v>East Kent Orthopaedic Centre Elective Surgical Hub (35)</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1.6655648080866676</c:v>
                </c:pt>
                <c:pt idx="1">
                  <c:v>1.583314026766125</c:v>
                </c:pt>
                <c:pt idx="2">
                  <c:v>2.0745268726074757</c:v>
                </c:pt>
                <c:pt idx="3">
                  <c:v>1.4369957004691241</c:v>
                </c:pt>
                <c:pt idx="4">
                  <c:v>0</c:v>
                </c:pt>
                <c:pt idx="5">
                  <c:v>0.58492576325491896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(73)</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(73)</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(73)</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(73)</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Sheet1!$G$2:$G$7</c:f>
              <c:numCache>
                <c:formatCode>0.0;;</c:formatCode>
                <c:ptCount val="6"/>
                <c:pt idx="0">
                  <c:v>8.6891670614707817</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(73)</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(73)</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(73)</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1.3108329385292183</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(74)</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(74)</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(74)</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(74)</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Sheet1!$G$2:$G$7</c:f>
              <c:numCache>
                <c:formatCode>0.0;;</c:formatCode>
                <c:ptCount val="6"/>
                <c:pt idx="0">
                  <c:v>8.1034738117575262</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(74)</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(74)</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(74)</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1.8965261882424738</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Sheet1!$G$2:$G$7</c:f>
              <c:numCache>
                <c:formatCode>0.0;;</c:formatCode>
                <c:ptCount val="6"/>
                <c:pt idx="0">
                  <c:v>7.5377861933150303</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2.4622138066849697</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(167)</c:v>
                </c:pt>
                <c:pt idx="1">
                  <c:v>William Harvey Hospital (Ashford) (62)</c:v>
                </c:pt>
                <c:pt idx="2">
                  <c:v>Queen Elizabeth The Queen Mother Hospital (47)</c:v>
                </c:pt>
                <c:pt idx="3">
                  <c:v>Kent &amp; Canterbury Hospital (35)</c:v>
                </c:pt>
                <c:pt idx="4">
                  <c:v>Kent and Canterbury Day Surgery Elective Hub (-)</c:v>
                </c:pt>
                <c:pt idx="5">
                  <c:v>East Kent Orthopaedic Centre Elective Surgical Hub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(167)</c:v>
                </c:pt>
                <c:pt idx="1">
                  <c:v>William Harvey Hospital (Ashford) (62)</c:v>
                </c:pt>
                <c:pt idx="2">
                  <c:v>Queen Elizabeth The Queen Mother Hospital (47)</c:v>
                </c:pt>
                <c:pt idx="3">
                  <c:v>Kent &amp; Canterbury Hospital (35)</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(167)</c:v>
                </c:pt>
                <c:pt idx="1">
                  <c:v>William Harvey Hospital (Ashford) (62)</c:v>
                </c:pt>
                <c:pt idx="2">
                  <c:v>Queen Elizabeth The Queen Mother Hospital (47)</c:v>
                </c:pt>
                <c:pt idx="3">
                  <c:v>Kent &amp; Canterbury Hospital (35)</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(167)</c:v>
                </c:pt>
                <c:pt idx="1">
                  <c:v>William Harvey Hospital (Ashford) (62)</c:v>
                </c:pt>
                <c:pt idx="2">
                  <c:v>Queen Elizabeth The Queen Mother Hospital (47)</c:v>
                </c:pt>
                <c:pt idx="3">
                  <c:v>Kent &amp; Canterbury Hospital (35)</c:v>
                </c:pt>
                <c:pt idx="4">
                  <c:v>Kent and Canterbury Day Surgery Elective Hub (-)</c:v>
                </c:pt>
                <c:pt idx="5">
                  <c:v>East Kent Orthopaedic Centre Elective Surgical Hub (-)</c:v>
                </c:pt>
              </c:strCache>
            </c:strRef>
          </c:cat>
          <c:val>
            <c:numRef>
              <c:f>Sheet1!$G$2:$G$7</c:f>
              <c:numCache>
                <c:formatCode>0.0;;</c:formatCode>
                <c:ptCount val="6"/>
                <c:pt idx="0">
                  <c:v>8.7497157446015965</c:v>
                </c:pt>
                <c:pt idx="1">
                  <c:v>8.5051673685021658</c:v>
                </c:pt>
                <c:pt idx="2">
                  <c:v>8.2978831760628182</c:v>
                </c:pt>
                <c:pt idx="3">
                  <c:v>8.9240136439694435</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(167)</c:v>
                </c:pt>
                <c:pt idx="1">
                  <c:v>William Harvey Hospital (Ashford) (62)</c:v>
                </c:pt>
                <c:pt idx="2">
                  <c:v>Queen Elizabeth The Queen Mother Hospital (47)</c:v>
                </c:pt>
                <c:pt idx="3">
                  <c:v>Kent &amp; Canterbury Hospital (35)</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(167)</c:v>
                </c:pt>
                <c:pt idx="1">
                  <c:v>William Harvey Hospital (Ashford) (62)</c:v>
                </c:pt>
                <c:pt idx="2">
                  <c:v>Queen Elizabeth The Queen Mother Hospital (47)</c:v>
                </c:pt>
                <c:pt idx="3">
                  <c:v>Kent &amp; Canterbury Hospital (35)</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(167)</c:v>
                </c:pt>
                <c:pt idx="1">
                  <c:v>William Harvey Hospital (Ashford) (62)</c:v>
                </c:pt>
                <c:pt idx="2">
                  <c:v>Queen Elizabeth The Queen Mother Hospital (47)</c:v>
                </c:pt>
                <c:pt idx="3">
                  <c:v>Kent &amp; Canterbury Hospital (35)</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1.2502842553984035</c:v>
                </c:pt>
                <c:pt idx="1">
                  <c:v>1.4948326314978342</c:v>
                </c:pt>
                <c:pt idx="2">
                  <c:v>1.7021168239371818</c:v>
                </c:pt>
                <c:pt idx="3">
                  <c:v>1.0759863560305565</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William Harvey Hospital (Ashford) (63)</c:v>
                </c:pt>
                <c:pt idx="2">
                  <c:v>Queen Elizabeth The Queen Mother Hospital (43)</c:v>
                </c:pt>
                <c:pt idx="3">
                  <c:v>Kent &amp; Canterbury Hospital (31)</c:v>
                </c:pt>
                <c:pt idx="4">
                  <c:v>Kent and Canterbury Day Surgery Elective Hub (-)</c:v>
                </c:pt>
                <c:pt idx="5">
                  <c:v>East Kent Orthopaedic Centre Elective Surgical Hub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William Harvey Hospital (Ashford) (63)</c:v>
                </c:pt>
                <c:pt idx="2">
                  <c:v>Queen Elizabeth The Queen Mother Hospital (43)</c:v>
                </c:pt>
                <c:pt idx="3">
                  <c:v>Kent &amp; Canterbury Hospital (31)</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William Harvey Hospital (Ashford) (63)</c:v>
                </c:pt>
                <c:pt idx="2">
                  <c:v>Queen Elizabeth The Queen Mother Hospital (43)</c:v>
                </c:pt>
                <c:pt idx="3">
                  <c:v>Kent &amp; Canterbury Hospital (31)</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William Harvey Hospital (Ashford) (63)</c:v>
                </c:pt>
                <c:pt idx="2">
                  <c:v>Queen Elizabeth The Queen Mother Hospital (43)</c:v>
                </c:pt>
                <c:pt idx="3">
                  <c:v>Kent &amp; Canterbury Hospital (31)</c:v>
                </c:pt>
                <c:pt idx="4">
                  <c:v>Kent and Canterbury Day Surgery Elective Hub (-)</c:v>
                </c:pt>
                <c:pt idx="5">
                  <c:v>East Kent Orthopaedic Centre Elective Surgical Hub (-)</c:v>
                </c:pt>
              </c:strCache>
            </c:strRef>
          </c:cat>
          <c:val>
            <c:numRef>
              <c:f>Sheet1!$G$2:$G$7</c:f>
              <c:numCache>
                <c:formatCode>0.0;;</c:formatCode>
                <c:ptCount val="6"/>
                <c:pt idx="0">
                  <c:v>8.1045555055734528</c:v>
                </c:pt>
                <c:pt idx="1">
                  <c:v>8.1717125609541466</c:v>
                </c:pt>
                <c:pt idx="2">
                  <c:v>7.0526618010810109</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William Harvey Hospital (Ashford) (63)</c:v>
                </c:pt>
                <c:pt idx="2">
                  <c:v>Queen Elizabeth The Queen Mother Hospital (43)</c:v>
                </c:pt>
                <c:pt idx="3">
                  <c:v>Kent &amp; Canterbury Hospital (31)</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William Harvey Hospital (Ashford) (63)</c:v>
                </c:pt>
                <c:pt idx="2">
                  <c:v>Queen Elizabeth The Queen Mother Hospital (43)</c:v>
                </c:pt>
                <c:pt idx="3">
                  <c:v>Kent &amp; Canterbury Hospital (31)</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9.2412824836274439</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(145)</c:v>
                </c:pt>
                <c:pt idx="1">
                  <c:v>William Harvey Hospital (Ashford) (63)</c:v>
                </c:pt>
                <c:pt idx="2">
                  <c:v>Queen Elizabeth The Queen Mother Hospital (43)</c:v>
                </c:pt>
                <c:pt idx="3">
                  <c:v>Kent &amp; Canterbury Hospital (31)</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1.8954444944265472</c:v>
                </c:pt>
                <c:pt idx="1">
                  <c:v>1.8282874390458534</c:v>
                </c:pt>
                <c:pt idx="2">
                  <c:v>2.9473381989189891</c:v>
                </c:pt>
                <c:pt idx="3">
                  <c:v>0.75871751637255613</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William Harvey Hospital (Ashford) (33)</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William Harvey Hospital (Ashford) (33)</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William Harvey Hospital (Ashford) (33)</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William Harvey Hospital (Ashford) (33)</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Sheet1!$G$2:$G$7</c:f>
              <c:numCache>
                <c:formatCode>0.0;;</c:formatCode>
                <c:ptCount val="6"/>
                <c:pt idx="0">
                  <c:v>6.524633029656</c:v>
                </c:pt>
                <c:pt idx="1">
                  <c:v>5.8434622286821716</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William Harvey Hospital (Ashford) (33)</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William Harvey Hospital (Ashford) (33)</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(90)</c:v>
                </c:pt>
                <c:pt idx="1">
                  <c:v>William Harvey Hospital (Ashford) (33)</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3.475366970344</c:v>
                </c:pt>
                <c:pt idx="1">
                  <c:v>4.1565377713178284</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Sheet1!$G$2:$G$7</c:f>
              <c:numCache>
                <c:formatCode>0.0;;</c:formatCode>
                <c:ptCount val="6"/>
                <c:pt idx="0">
                  <c:v>6.529008072221048</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3.470991927778952</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Sheet1!$G$2:$G$7</c:f>
              <c:numCache>
                <c:formatCode>0.0;;</c:formatCode>
                <c:ptCount val="6"/>
                <c:pt idx="0">
                  <c:v>6.6362019650999207</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c:v>
                </c:pt>
                <c:pt idx="1">
                  <c:v>William Harvey Hospital (Ashford) (-)</c:v>
                </c:pt>
                <c:pt idx="2">
                  <c:v>Queen Elizabeth The Queen Mother Hospital (-)</c:v>
                </c:pt>
                <c:pt idx="3">
                  <c:v>Kent &amp; Canterbury Hospital (-)</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3.3637980349000793</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(204)</c:v>
                </c:pt>
                <c:pt idx="2">
                  <c:v>Queen Elizabeth The Queen Mother Hospital (133)</c:v>
                </c:pt>
                <c:pt idx="3">
                  <c:v>Kent &amp; Canterbury Hospital (117)</c:v>
                </c:pt>
                <c:pt idx="4">
                  <c:v>Kent and Canterbury Day Surgery Elective Hub (-)</c:v>
                </c:pt>
                <c:pt idx="5">
                  <c:v>East Kent Orthopaedic Centre Elective Surgical Hub (34)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(204)</c:v>
                </c:pt>
                <c:pt idx="2">
                  <c:v>Queen Elizabeth The Queen Mother Hospital (133)</c:v>
                </c:pt>
                <c:pt idx="3">
                  <c:v>Kent &amp; Canterbury Hospital (117)</c:v>
                </c:pt>
                <c:pt idx="4">
                  <c:v>Kent and Canterbury Day Surgery Elective Hub (-)</c:v>
                </c:pt>
                <c:pt idx="5">
                  <c:v>East Kent Orthopaedic Centre Elective Surgical Hub (34)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(204)</c:v>
                </c:pt>
                <c:pt idx="2">
                  <c:v>Queen Elizabeth The Queen Mother Hospital (133)</c:v>
                </c:pt>
                <c:pt idx="3">
                  <c:v>Kent &amp; Canterbury Hospital (117)</c:v>
                </c:pt>
                <c:pt idx="4">
                  <c:v>Kent and Canterbury Day Surgery Elective Hub (-)</c:v>
                </c:pt>
                <c:pt idx="5">
                  <c:v>East Kent Orthopaedic Centre Elective Surgical Hub (34)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(204)</c:v>
                </c:pt>
                <c:pt idx="2">
                  <c:v>Queen Elizabeth The Queen Mother Hospital (133)</c:v>
                </c:pt>
                <c:pt idx="3">
                  <c:v>Kent &amp; Canterbury Hospital (117)</c:v>
                </c:pt>
                <c:pt idx="4">
                  <c:v>Kent and Canterbury Day Surgery Elective Hub (-)</c:v>
                </c:pt>
                <c:pt idx="5">
                  <c:v>East Kent Orthopaedic Centre Elective Surgical Hub (34)</c:v>
                </c:pt>
              </c:strCache>
            </c:strRef>
          </c:cat>
          <c:val>
            <c:numRef>
              <c:f>Sheet1!$G$2:$G$7</c:f>
              <c:numCache>
                <c:formatCode>0.0;;</c:formatCode>
                <c:ptCount val="6"/>
                <c:pt idx="0">
                  <c:v>6.6740240869059377</c:v>
                </c:pt>
                <c:pt idx="1">
                  <c:v>6.8218377400270036</c:v>
                </c:pt>
                <c:pt idx="2">
                  <c:v>6.3056371695335756</c:v>
                </c:pt>
                <c:pt idx="3">
                  <c:v>0</c:v>
                </c:pt>
                <c:pt idx="4">
                  <c:v>0</c:v>
                </c:pt>
                <c:pt idx="5">
                  <c:v>7.1373501818044307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(204)</c:v>
                </c:pt>
                <c:pt idx="2">
                  <c:v>Queen Elizabeth The Queen Mother Hospital (133)</c:v>
                </c:pt>
                <c:pt idx="3">
                  <c:v>Kent &amp; Canterbury Hospital (117)</c:v>
                </c:pt>
                <c:pt idx="4">
                  <c:v>Kent and Canterbury Day Surgery Elective Hub (-)</c:v>
                </c:pt>
                <c:pt idx="5">
                  <c:v>East Kent Orthopaedic Centre Elective Surgical Hub (34)</c:v>
                </c:pt>
              </c:strCache>
            </c:strRef>
          </c:cat>
          <c:val>
            <c:numRef>
              <c:f>Sheet1!$H$2:$H$7</c:f>
              <c:numCache>
                <c:formatCode>0.0;;</c:formatCode>
                <c:ptCount val="6"/>
                <c:pt idx="0">
                  <c:v>0</c:v>
                </c:pt>
                <c:pt idx="1">
                  <c:v>0</c:v>
                </c:pt>
                <c:pt idx="2">
                  <c:v>0</c:v>
                </c:pt>
                <c:pt idx="3">
                  <c:v>7.456995220462403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(204)</c:v>
                </c:pt>
                <c:pt idx="2">
                  <c:v>Queen Elizabeth The Queen Mother Hospital (133)</c:v>
                </c:pt>
                <c:pt idx="3">
                  <c:v>Kent &amp; Canterbury Hospital (117)</c:v>
                </c:pt>
                <c:pt idx="4">
                  <c:v>Kent and Canterbury Day Surgery Elective Hub (-)</c:v>
                </c:pt>
                <c:pt idx="5">
                  <c:v>East Kent Orthopaedic Centre Elective Surgical Hub (34)</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William Harvey Hospital (Ashford) (204)</c:v>
                </c:pt>
                <c:pt idx="2">
                  <c:v>Queen Elizabeth The Queen Mother Hospital (133)</c:v>
                </c:pt>
                <c:pt idx="3">
                  <c:v>Kent &amp; Canterbury Hospital (117)</c:v>
                </c:pt>
                <c:pt idx="4">
                  <c:v>Kent and Canterbury Day Surgery Elective Hub (-)</c:v>
                </c:pt>
                <c:pt idx="5">
                  <c:v>East Kent Orthopaedic Centre Elective Surgical Hub (34)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3.3259759130940623</c:v>
                </c:pt>
                <c:pt idx="1">
                  <c:v>3.1781622599729964</c:v>
                </c:pt>
                <c:pt idx="2">
                  <c:v>3.6943628304664244</c:v>
                </c:pt>
                <c:pt idx="3">
                  <c:v>2.543004779537597</c:v>
                </c:pt>
                <c:pt idx="4">
                  <c:v>0</c:v>
                </c:pt>
                <c:pt idx="5">
                  <c:v>2.8626498181955693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William Harvey Hospital (Ashford) (164)</c:v>
                </c:pt>
                <c:pt idx="2">
                  <c:v>Queen Elizabeth The Queen Mother Hospital (99)</c:v>
                </c:pt>
                <c:pt idx="3">
                  <c:v>Kent &amp; Canterbury Hospital (80)</c:v>
                </c:pt>
                <c:pt idx="4">
                  <c:v>Kent and Canterbury Day Surgery Elective Hub (-)</c:v>
                </c:pt>
                <c:pt idx="5">
                  <c:v>East Kent Orthopaedic Centre Elective Surgical Hub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William Harvey Hospital (Ashford) (164)</c:v>
                </c:pt>
                <c:pt idx="2">
                  <c:v>Queen Elizabeth The Queen Mother Hospital (99)</c:v>
                </c:pt>
                <c:pt idx="3">
                  <c:v>Kent &amp; Canterbury Hospital (80)</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William Harvey Hospital (Ashford) (164)</c:v>
                </c:pt>
                <c:pt idx="2">
                  <c:v>Queen Elizabeth The Queen Mother Hospital (99)</c:v>
                </c:pt>
                <c:pt idx="3">
                  <c:v>Kent &amp; Canterbury Hospital (80)</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William Harvey Hospital (Ashford) (164)</c:v>
                </c:pt>
                <c:pt idx="2">
                  <c:v>Queen Elizabeth The Queen Mother Hospital (99)</c:v>
                </c:pt>
                <c:pt idx="3">
                  <c:v>Kent &amp; Canterbury Hospital (80)</c:v>
                </c:pt>
                <c:pt idx="4">
                  <c:v>Kent and Canterbury Day Surgery Elective Hub (-)</c:v>
                </c:pt>
                <c:pt idx="5">
                  <c:v>East Kent Orthopaedic Centre Elective Surgical Hub (-)</c:v>
                </c:pt>
              </c:strCache>
            </c:strRef>
          </c:cat>
          <c:val>
            <c:numRef>
              <c:f>Sheet1!$G$2:$G$7</c:f>
              <c:numCache>
                <c:formatCode>0.0;;</c:formatCode>
                <c:ptCount val="6"/>
                <c:pt idx="0">
                  <c:v>6.0232488617491518</c:v>
                </c:pt>
                <c:pt idx="1">
                  <c:v>5.7649636383011371</c:v>
                </c:pt>
                <c:pt idx="2">
                  <c:v>5.8467927910559334</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William Harvey Hospital (Ashford) (164)</c:v>
                </c:pt>
                <c:pt idx="2">
                  <c:v>Queen Elizabeth The Queen Mother Hospital (99)</c:v>
                </c:pt>
                <c:pt idx="3">
                  <c:v>Kent &amp; Canterbury Hospital (80)</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William Harvey Hospital (Ashford) (164)</c:v>
                </c:pt>
                <c:pt idx="2">
                  <c:v>Queen Elizabeth The Queen Mother Hospital (99)</c:v>
                </c:pt>
                <c:pt idx="3">
                  <c:v>Kent &amp; Canterbury Hospital (80)</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(366)</c:v>
                </c:pt>
                <c:pt idx="1">
                  <c:v>William Harvey Hospital (Ashford) (164)</c:v>
                </c:pt>
                <c:pt idx="2">
                  <c:v>Queen Elizabeth The Queen Mother Hospital (99)</c:v>
                </c:pt>
                <c:pt idx="3">
                  <c:v>Kent &amp; Canterbury Hospital (80)</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7.5842809258155759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3.9767511382508482</c:v>
                </c:pt>
                <c:pt idx="1">
                  <c:v>4.2350363616988629</c:v>
                </c:pt>
                <c:pt idx="2">
                  <c:v>4.1532072089440666</c:v>
                </c:pt>
                <c:pt idx="3">
                  <c:v>2.4157190741844241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William Harvey Hospital (Ashford) (73)</c:v>
                </c:pt>
                <c:pt idx="2">
                  <c:v>Queen Elizabeth The Queen Mother Hospital (57)</c:v>
                </c:pt>
                <c:pt idx="3">
                  <c:v>Kent &amp; Canterbury Hospital (51)</c:v>
                </c:pt>
                <c:pt idx="4">
                  <c:v>Kent and Canterbury Day Surgery Elective Hub (-)</c:v>
                </c:pt>
                <c:pt idx="5">
                  <c:v>East Kent Orthopaedic Centre Elective Surgical Hub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William Harvey Hospital (Ashford) (73)</c:v>
                </c:pt>
                <c:pt idx="2">
                  <c:v>Queen Elizabeth The Queen Mother Hospital (57)</c:v>
                </c:pt>
                <c:pt idx="3">
                  <c:v>Kent &amp; Canterbury Hospital (51)</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William Harvey Hospital (Ashford) (73)</c:v>
                </c:pt>
                <c:pt idx="2">
                  <c:v>Queen Elizabeth The Queen Mother Hospital (57)</c:v>
                </c:pt>
                <c:pt idx="3">
                  <c:v>Kent &amp; Canterbury Hospital (51)</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William Harvey Hospital (Ashford) (73)</c:v>
                </c:pt>
                <c:pt idx="2">
                  <c:v>Queen Elizabeth The Queen Mother Hospital (57)</c:v>
                </c:pt>
                <c:pt idx="3">
                  <c:v>Kent &amp; Canterbury Hospital (51)</c:v>
                </c:pt>
                <c:pt idx="4">
                  <c:v>Kent and Canterbury Day Surgery Elective Hub (-)</c:v>
                </c:pt>
                <c:pt idx="5">
                  <c:v>East Kent Orthopaedic Centre Elective Surgical Hub (-)</c:v>
                </c:pt>
              </c:strCache>
            </c:strRef>
          </c:cat>
          <c:val>
            <c:numRef>
              <c:f>Sheet1!$G$2:$G$7</c:f>
              <c:numCache>
                <c:formatCode>0.0;;</c:formatCode>
                <c:ptCount val="6"/>
                <c:pt idx="0">
                  <c:v>8.3306888844374214</c:v>
                </c:pt>
                <c:pt idx="1">
                  <c:v>7.3228768566799953</c:v>
                </c:pt>
                <c:pt idx="2">
                  <c:v>7.753423281301524</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William Harvey Hospital (Ashford) (73)</c:v>
                </c:pt>
                <c:pt idx="2">
                  <c:v>Queen Elizabeth The Queen Mother Hospital (57)</c:v>
                </c:pt>
                <c:pt idx="3">
                  <c:v>Kent &amp; Canterbury Hospital (51)</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William Harvey Hospital (Ashford) (73)</c:v>
                </c:pt>
                <c:pt idx="2">
                  <c:v>Queen Elizabeth The Queen Mother Hospital (57)</c:v>
                </c:pt>
                <c:pt idx="3">
                  <c:v>Kent &amp; Canterbury Hospital (51)</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William Harvey Hospital (Ashford) (73)</c:v>
                </c:pt>
                <c:pt idx="2">
                  <c:v>Queen Elizabeth The Queen Mother Hospital (57)</c:v>
                </c:pt>
                <c:pt idx="3">
                  <c:v>Kent &amp; Canterbury Hospital (51)</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9.7722302905581309</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1.6693111155625786</c:v>
                </c:pt>
                <c:pt idx="1">
                  <c:v>2.6771231433200047</c:v>
                </c:pt>
                <c:pt idx="2">
                  <c:v>2.246576718698476</c:v>
                </c:pt>
                <c:pt idx="3">
                  <c:v>0.22776970944186914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(212)</c:v>
                </c:pt>
                <c:pt idx="2">
                  <c:v>Queen Elizabeth The Queen Mother Hospital (138)</c:v>
                </c:pt>
                <c:pt idx="3">
                  <c:v>Kent &amp; Canterbury Hospital (123)</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(212)</c:v>
                </c:pt>
                <c:pt idx="2">
                  <c:v>Queen Elizabeth The Queen Mother Hospital (138)</c:v>
                </c:pt>
                <c:pt idx="3">
                  <c:v>Kent &amp; Canterbury Hospital (123)</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(212)</c:v>
                </c:pt>
                <c:pt idx="2">
                  <c:v>Queen Elizabeth The Queen Mother Hospital (138)</c:v>
                </c:pt>
                <c:pt idx="3">
                  <c:v>Kent &amp; Canterbury Hospital (123)</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(212)</c:v>
                </c:pt>
                <c:pt idx="2">
                  <c:v>Queen Elizabeth The Queen Mother Hospital (138)</c:v>
                </c:pt>
                <c:pt idx="3">
                  <c:v>Kent &amp; Canterbury Hospital (123)</c:v>
                </c:pt>
                <c:pt idx="4">
                  <c:v>Kent and Canterbury Day Surgery Elective Hub (-)</c:v>
                </c:pt>
                <c:pt idx="5">
                  <c:v>East Kent Orthopaedic Centre Elective Surgical Hub (36)</c:v>
                </c:pt>
              </c:strCache>
            </c:strRef>
          </c:cat>
          <c:val>
            <c:numRef>
              <c:f>Sheet1!$G$2:$G$7</c:f>
              <c:numCache>
                <c:formatCode>0.0;;</c:formatCode>
                <c:ptCount val="6"/>
                <c:pt idx="0">
                  <c:v>6.7548317703813039</c:v>
                </c:pt>
                <c:pt idx="1">
                  <c:v>6.5518669772062594</c:v>
                </c:pt>
                <c:pt idx="2">
                  <c:v>6.3959322678723671</c:v>
                </c:pt>
                <c:pt idx="3">
                  <c:v>7.6225734270038501</c:v>
                </c:pt>
                <c:pt idx="4">
                  <c:v>0</c:v>
                </c:pt>
                <c:pt idx="5">
                  <c:v>8.0761950115435539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(212)</c:v>
                </c:pt>
                <c:pt idx="2">
                  <c:v>Queen Elizabeth The Queen Mother Hospital (138)</c:v>
                </c:pt>
                <c:pt idx="3">
                  <c:v>Kent &amp; Canterbury Hospital (123)</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(212)</c:v>
                </c:pt>
                <c:pt idx="2">
                  <c:v>Queen Elizabeth The Queen Mother Hospital (138)</c:v>
                </c:pt>
                <c:pt idx="3">
                  <c:v>Kent &amp; Canterbury Hospital (123)</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(509)</c:v>
                </c:pt>
                <c:pt idx="1">
                  <c:v>William Harvey Hospital (Ashford) (212)</c:v>
                </c:pt>
                <c:pt idx="2">
                  <c:v>Queen Elizabeth The Queen Mother Hospital (138)</c:v>
                </c:pt>
                <c:pt idx="3">
                  <c:v>Kent &amp; Canterbury Hospital (123)</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3.2451682296186961</c:v>
                </c:pt>
                <c:pt idx="1">
                  <c:v>3.4481330227937406</c:v>
                </c:pt>
                <c:pt idx="2">
                  <c:v>3.6040677321276329</c:v>
                </c:pt>
                <c:pt idx="3">
                  <c:v>2.3774265729961499</c:v>
                </c:pt>
                <c:pt idx="4">
                  <c:v>0</c:v>
                </c:pt>
                <c:pt idx="5">
                  <c:v>1.9238049884564461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(471)</c:v>
                </c:pt>
                <c:pt idx="1">
                  <c:v>William Harvey Hospital (Ashford) (202)</c:v>
                </c:pt>
                <c:pt idx="2">
                  <c:v>Queen Elizabeth The Queen Mother Hospital (123)</c:v>
                </c:pt>
                <c:pt idx="3">
                  <c:v>Kent &amp; Canterbury Hospital (111)</c:v>
                </c:pt>
                <c:pt idx="4">
                  <c:v>Kent and Canterbury Day Surgery Elective Hub (-)</c:v>
                </c:pt>
                <c:pt idx="5">
                  <c:v>East Kent Orthopaedic Centre Elective Surgical Hub (35)</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(471)</c:v>
                </c:pt>
                <c:pt idx="1">
                  <c:v>William Harvey Hospital (Ashford) (202)</c:v>
                </c:pt>
                <c:pt idx="2">
                  <c:v>Queen Elizabeth The Queen Mother Hospital (123)</c:v>
                </c:pt>
                <c:pt idx="3">
                  <c:v>Kent &amp; Canterbury Hospital (111)</c:v>
                </c:pt>
                <c:pt idx="4">
                  <c:v>Kent and Canterbury Day Surgery Elective Hub (-)</c:v>
                </c:pt>
                <c:pt idx="5">
                  <c:v>East Kent Orthopaedic Centre Elective Surgical Hub (35)</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(471)</c:v>
                </c:pt>
                <c:pt idx="1">
                  <c:v>William Harvey Hospital (Ashford) (202)</c:v>
                </c:pt>
                <c:pt idx="2">
                  <c:v>Queen Elizabeth The Queen Mother Hospital (123)</c:v>
                </c:pt>
                <c:pt idx="3">
                  <c:v>Kent &amp; Canterbury Hospital (111)</c:v>
                </c:pt>
                <c:pt idx="4">
                  <c:v>Kent and Canterbury Day Surgery Elective Hub (-)</c:v>
                </c:pt>
                <c:pt idx="5">
                  <c:v>East Kent Orthopaedic Centre Elective Surgical Hub (35)</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(471)</c:v>
                </c:pt>
                <c:pt idx="1">
                  <c:v>William Harvey Hospital (Ashford) (202)</c:v>
                </c:pt>
                <c:pt idx="2">
                  <c:v>Queen Elizabeth The Queen Mother Hospital (123)</c:v>
                </c:pt>
                <c:pt idx="3">
                  <c:v>Kent &amp; Canterbury Hospital (111)</c:v>
                </c:pt>
                <c:pt idx="4">
                  <c:v>Kent and Canterbury Day Surgery Elective Hub (-)</c:v>
                </c:pt>
                <c:pt idx="5">
                  <c:v>East Kent Orthopaedic Centre Elective Surgical Hub (35)</c:v>
                </c:pt>
              </c:strCache>
            </c:strRef>
          </c:cat>
          <c:val>
            <c:numRef>
              <c:f>Sheet1!$G$2:$G$7</c:f>
              <c:numCache>
                <c:formatCode>0.0;;</c:formatCode>
                <c:ptCount val="6"/>
                <c:pt idx="0">
                  <c:v>7.9160650477090782</c:v>
                </c:pt>
                <c:pt idx="1">
                  <c:v>7.7277889978347298</c:v>
                </c:pt>
                <c:pt idx="2">
                  <c:v>7.6451086027254123</c:v>
                </c:pt>
                <c:pt idx="3">
                  <c:v>8.5164966847968167</c:v>
                </c:pt>
                <c:pt idx="4">
                  <c:v>0</c:v>
                </c:pt>
                <c:pt idx="5">
                  <c:v>8.9383854034910186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(471)</c:v>
                </c:pt>
                <c:pt idx="1">
                  <c:v>William Harvey Hospital (Ashford) (202)</c:v>
                </c:pt>
                <c:pt idx="2">
                  <c:v>Queen Elizabeth The Queen Mother Hospital (123)</c:v>
                </c:pt>
                <c:pt idx="3">
                  <c:v>Kent &amp; Canterbury Hospital (111)</c:v>
                </c:pt>
                <c:pt idx="4">
                  <c:v>Kent and Canterbury Day Surgery Elective Hub (-)</c:v>
                </c:pt>
                <c:pt idx="5">
                  <c:v>East Kent Orthopaedic Centre Elective Surgical Hub (35)</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(471)</c:v>
                </c:pt>
                <c:pt idx="1">
                  <c:v>William Harvey Hospital (Ashford) (202)</c:v>
                </c:pt>
                <c:pt idx="2">
                  <c:v>Queen Elizabeth The Queen Mother Hospital (123)</c:v>
                </c:pt>
                <c:pt idx="3">
                  <c:v>Kent &amp; Canterbury Hospital (111)</c:v>
                </c:pt>
                <c:pt idx="4">
                  <c:v>Kent and Canterbury Day Surgery Elective Hub (-)</c:v>
                </c:pt>
                <c:pt idx="5">
                  <c:v>East Kent Orthopaedic Centre Elective Surgical Hub (35)</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(471)</c:v>
                </c:pt>
                <c:pt idx="1">
                  <c:v>William Harvey Hospital (Ashford) (202)</c:v>
                </c:pt>
                <c:pt idx="2">
                  <c:v>Queen Elizabeth The Queen Mother Hospital (123)</c:v>
                </c:pt>
                <c:pt idx="3">
                  <c:v>Kent &amp; Canterbury Hospital (111)</c:v>
                </c:pt>
                <c:pt idx="4">
                  <c:v>Kent and Canterbury Day Surgery Elective Hub (-)</c:v>
                </c:pt>
                <c:pt idx="5">
                  <c:v>East Kent Orthopaedic Centre Elective Surgical Hub (35)</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2.0839349522909218</c:v>
                </c:pt>
                <c:pt idx="1">
                  <c:v>2.2722110021652702</c:v>
                </c:pt>
                <c:pt idx="2">
                  <c:v>2.3548913972745877</c:v>
                </c:pt>
                <c:pt idx="3">
                  <c:v>1.4835033152031833</c:v>
                </c:pt>
                <c:pt idx="4">
                  <c:v>0</c:v>
                </c:pt>
                <c:pt idx="5">
                  <c:v>1.0616145965089814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William Harvey Hospital (Ashford) (149)</c:v>
                </c:pt>
                <c:pt idx="2">
                  <c:v>Queen Elizabeth The Queen Mother Hospital (88)</c:v>
                </c:pt>
                <c:pt idx="3">
                  <c:v>Kent &amp; Canterbury Hospital (95)</c:v>
                </c:pt>
                <c:pt idx="4">
                  <c:v>Kent and Canterbury Day Surgery Elective Hub (-)</c:v>
                </c:pt>
                <c:pt idx="5">
                  <c:v>East Kent Orthopaedic Centre Elective Surgical Hub (32)</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William Harvey Hospital (Ashford) (149)</c:v>
                </c:pt>
                <c:pt idx="2">
                  <c:v>Queen Elizabeth The Queen Mother Hospital (88)</c:v>
                </c:pt>
                <c:pt idx="3">
                  <c:v>Kent &amp; Canterbury Hospital (95)</c:v>
                </c:pt>
                <c:pt idx="4">
                  <c:v>Kent and Canterbury Day Surgery Elective Hub (-)</c:v>
                </c:pt>
                <c:pt idx="5">
                  <c:v>East Kent Orthopaedic Centre Elective Surgical Hub (32)</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William Harvey Hospital (Ashford) (149)</c:v>
                </c:pt>
                <c:pt idx="2">
                  <c:v>Queen Elizabeth The Queen Mother Hospital (88)</c:v>
                </c:pt>
                <c:pt idx="3">
                  <c:v>Kent &amp; Canterbury Hospital (95)</c:v>
                </c:pt>
                <c:pt idx="4">
                  <c:v>Kent and Canterbury Day Surgery Elective Hub (-)</c:v>
                </c:pt>
                <c:pt idx="5">
                  <c:v>East Kent Orthopaedic Centre Elective Surgical Hub (32)</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William Harvey Hospital (Ashford) (149)</c:v>
                </c:pt>
                <c:pt idx="2">
                  <c:v>Queen Elizabeth The Queen Mother Hospital (88)</c:v>
                </c:pt>
                <c:pt idx="3">
                  <c:v>Kent &amp; Canterbury Hospital (95)</c:v>
                </c:pt>
                <c:pt idx="4">
                  <c:v>Kent and Canterbury Day Surgery Elective Hub (-)</c:v>
                </c:pt>
                <c:pt idx="5">
                  <c:v>East Kent Orthopaedic Centre Elective Surgical Hub (32)</c:v>
                </c:pt>
              </c:strCache>
            </c:strRef>
          </c:cat>
          <c:val>
            <c:numRef>
              <c:f>Sheet1!$G$2:$G$7</c:f>
              <c:numCache>
                <c:formatCode>0.0;;</c:formatCode>
                <c:ptCount val="6"/>
                <c:pt idx="0">
                  <c:v>9.0405453780446887</c:v>
                </c:pt>
                <c:pt idx="1">
                  <c:v>9.0479987920341127</c:v>
                </c:pt>
                <c:pt idx="2">
                  <c:v>8.8761545516841824</c:v>
                </c:pt>
                <c:pt idx="3">
                  <c:v>9.0248503496402002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William Harvey Hospital (Ashford) (149)</c:v>
                </c:pt>
                <c:pt idx="2">
                  <c:v>Queen Elizabeth The Queen Mother Hospital (88)</c:v>
                </c:pt>
                <c:pt idx="3">
                  <c:v>Kent &amp; Canterbury Hospital (95)</c:v>
                </c:pt>
                <c:pt idx="4">
                  <c:v>Kent and Canterbury Day Surgery Elective Hub (-)</c:v>
                </c:pt>
                <c:pt idx="5">
                  <c:v>East Kent Orthopaedic Centre Elective Surgical Hub (32)</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William Harvey Hospital (Ashford) (149)</c:v>
                </c:pt>
                <c:pt idx="2">
                  <c:v>Queen Elizabeth The Queen Mother Hospital (88)</c:v>
                </c:pt>
                <c:pt idx="3">
                  <c:v>Kent &amp; Canterbury Hospital (95)</c:v>
                </c:pt>
                <c:pt idx="4">
                  <c:v>Kent and Canterbury Day Surgery Elective Hub (-)</c:v>
                </c:pt>
                <c:pt idx="5">
                  <c:v>East Kent Orthopaedic Centre Elective Surgical Hub (32)</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(364)</c:v>
                </c:pt>
                <c:pt idx="1">
                  <c:v>William Harvey Hospital (Ashford) (149)</c:v>
                </c:pt>
                <c:pt idx="2">
                  <c:v>Queen Elizabeth The Queen Mother Hospital (88)</c:v>
                </c:pt>
                <c:pt idx="3">
                  <c:v>Kent &amp; Canterbury Hospital (95)</c:v>
                </c:pt>
                <c:pt idx="4">
                  <c:v>Kent and Canterbury Day Surgery Elective Hub (-)</c:v>
                </c:pt>
                <c:pt idx="5">
                  <c:v>East Kent Orthopaedic Centre Elective Surgical Hub (32)</c:v>
                </c:pt>
              </c:strCache>
            </c:strRef>
          </c:cat>
          <c:val>
            <c:numRef>
              <c:f>Sheet1!$J$2:$J$7</c:f>
              <c:numCache>
                <c:formatCode>0.0;;</c:formatCode>
                <c:ptCount val="6"/>
                <c:pt idx="0">
                  <c:v>0</c:v>
                </c:pt>
                <c:pt idx="1">
                  <c:v>0</c:v>
                </c:pt>
                <c:pt idx="2">
                  <c:v>0</c:v>
                </c:pt>
                <c:pt idx="3">
                  <c:v>0</c:v>
                </c:pt>
                <c:pt idx="4">
                  <c:v>0</c:v>
                </c:pt>
                <c:pt idx="5">
                  <c:v>9.5986858613540136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0.95945462195531128</c:v>
                </c:pt>
                <c:pt idx="1">
                  <c:v>0.95200120796588728</c:v>
                </c:pt>
                <c:pt idx="2">
                  <c:v>1.1238454483158176</c:v>
                </c:pt>
                <c:pt idx="3">
                  <c:v>0.97514965035979984</c:v>
                </c:pt>
                <c:pt idx="4">
                  <c:v>0</c:v>
                </c:pt>
                <c:pt idx="5">
                  <c:v>0.40131413864598642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(317)</c:v>
                </c:pt>
                <c:pt idx="1">
                  <c:v>William Harvey Hospital (Ashford) (128)</c:v>
                </c:pt>
                <c:pt idx="2">
                  <c:v>Queen Elizabeth The Queen Mother Hospital (91)</c:v>
                </c:pt>
                <c:pt idx="3">
                  <c:v>Kent &amp; Canterbury Hospital (77)</c:v>
                </c:pt>
                <c:pt idx="4">
                  <c:v>Kent and Canterbury Day Surgery Elective Hub (-)</c:v>
                </c:pt>
                <c:pt idx="5">
                  <c:v>East Kent Orthopaedic Centre Elective Surgical Hub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(317)</c:v>
                </c:pt>
                <c:pt idx="1">
                  <c:v>William Harvey Hospital (Ashford) (128)</c:v>
                </c:pt>
                <c:pt idx="2">
                  <c:v>Queen Elizabeth The Queen Mother Hospital (91)</c:v>
                </c:pt>
                <c:pt idx="3">
                  <c:v>Kent &amp; Canterbury Hospital (77)</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(317)</c:v>
                </c:pt>
                <c:pt idx="1">
                  <c:v>William Harvey Hospital (Ashford) (128)</c:v>
                </c:pt>
                <c:pt idx="2">
                  <c:v>Queen Elizabeth The Queen Mother Hospital (91)</c:v>
                </c:pt>
                <c:pt idx="3">
                  <c:v>Kent &amp; Canterbury Hospital (77)</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(317)</c:v>
                </c:pt>
                <c:pt idx="1">
                  <c:v>William Harvey Hospital (Ashford) (128)</c:v>
                </c:pt>
                <c:pt idx="2">
                  <c:v>Queen Elizabeth The Queen Mother Hospital (91)</c:v>
                </c:pt>
                <c:pt idx="3">
                  <c:v>Kent &amp; Canterbury Hospital (77)</c:v>
                </c:pt>
                <c:pt idx="4">
                  <c:v>Kent and Canterbury Day Surgery Elective Hub (-)</c:v>
                </c:pt>
                <c:pt idx="5">
                  <c:v>East Kent Orthopaedic Centre Elective Surgical Hub (-)</c:v>
                </c:pt>
              </c:strCache>
            </c:strRef>
          </c:cat>
          <c:val>
            <c:numRef>
              <c:f>Sheet1!$G$2:$G$7</c:f>
              <c:numCache>
                <c:formatCode>0.0;;</c:formatCode>
                <c:ptCount val="6"/>
                <c:pt idx="0">
                  <c:v>6.3045396210949942</c:v>
                </c:pt>
                <c:pt idx="1">
                  <c:v>5.5375132899099624</c:v>
                </c:pt>
                <c:pt idx="2">
                  <c:v>6.2310954409764943</c:v>
                </c:pt>
                <c:pt idx="3">
                  <c:v>7.2891540845617886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(317)</c:v>
                </c:pt>
                <c:pt idx="1">
                  <c:v>William Harvey Hospital (Ashford) (128)</c:v>
                </c:pt>
                <c:pt idx="2">
                  <c:v>Queen Elizabeth The Queen Mother Hospital (91)</c:v>
                </c:pt>
                <c:pt idx="3">
                  <c:v>Kent &amp; Canterbury Hospital (77)</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(317)</c:v>
                </c:pt>
                <c:pt idx="1">
                  <c:v>William Harvey Hospital (Ashford) (128)</c:v>
                </c:pt>
                <c:pt idx="2">
                  <c:v>Queen Elizabeth The Queen Mother Hospital (91)</c:v>
                </c:pt>
                <c:pt idx="3">
                  <c:v>Kent &amp; Canterbury Hospital (77)</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(317)</c:v>
                </c:pt>
                <c:pt idx="1">
                  <c:v>William Harvey Hospital (Ashford) (128)</c:v>
                </c:pt>
                <c:pt idx="2">
                  <c:v>Queen Elizabeth The Queen Mother Hospital (91)</c:v>
                </c:pt>
                <c:pt idx="3">
                  <c:v>Kent &amp; Canterbury Hospital (77)</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3.6954603789050058</c:v>
                </c:pt>
                <c:pt idx="1">
                  <c:v>4.4624867100900376</c:v>
                </c:pt>
                <c:pt idx="2">
                  <c:v>3.7689045590235057</c:v>
                </c:pt>
                <c:pt idx="3">
                  <c:v>2.7108459154382114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(410)</c:v>
                </c:pt>
                <c:pt idx="1">
                  <c:v>William Harvey Hospital (Ashford) (173)</c:v>
                </c:pt>
                <c:pt idx="2">
                  <c:v>Queen Elizabeth The Queen Mother Hospital (114)</c:v>
                </c:pt>
                <c:pt idx="3">
                  <c:v>Kent &amp; Canterbury Hospital (89)</c:v>
                </c:pt>
                <c:pt idx="4">
                  <c:v>Kent and Canterbury Day Surgery Elective Hub (-)</c:v>
                </c:pt>
                <c:pt idx="5">
                  <c:v>East Kent Orthopaedic Centre Elective Surgical Hub (34)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(410)</c:v>
                </c:pt>
                <c:pt idx="1">
                  <c:v>William Harvey Hospital (Ashford) (173)</c:v>
                </c:pt>
                <c:pt idx="2">
                  <c:v>Queen Elizabeth The Queen Mother Hospital (114)</c:v>
                </c:pt>
                <c:pt idx="3">
                  <c:v>Kent &amp; Canterbury Hospital (89)</c:v>
                </c:pt>
                <c:pt idx="4">
                  <c:v>Kent and Canterbury Day Surgery Elective Hub (-)</c:v>
                </c:pt>
                <c:pt idx="5">
                  <c:v>East Kent Orthopaedic Centre Elective Surgical Hub (34)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(410)</c:v>
                </c:pt>
                <c:pt idx="1">
                  <c:v>William Harvey Hospital (Ashford) (173)</c:v>
                </c:pt>
                <c:pt idx="2">
                  <c:v>Queen Elizabeth The Queen Mother Hospital (114)</c:v>
                </c:pt>
                <c:pt idx="3">
                  <c:v>Kent &amp; Canterbury Hospital (89)</c:v>
                </c:pt>
                <c:pt idx="4">
                  <c:v>Kent and Canterbury Day Surgery Elective Hub (-)</c:v>
                </c:pt>
                <c:pt idx="5">
                  <c:v>East Kent Orthopaedic Centre Elective Surgical Hub (34)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(410)</c:v>
                </c:pt>
                <c:pt idx="1">
                  <c:v>William Harvey Hospital (Ashford) (173)</c:v>
                </c:pt>
                <c:pt idx="2">
                  <c:v>Queen Elizabeth The Queen Mother Hospital (114)</c:v>
                </c:pt>
                <c:pt idx="3">
                  <c:v>Kent &amp; Canterbury Hospital (89)</c:v>
                </c:pt>
                <c:pt idx="4">
                  <c:v>Kent and Canterbury Day Surgery Elective Hub (-)</c:v>
                </c:pt>
                <c:pt idx="5">
                  <c:v>East Kent Orthopaedic Centre Elective Surgical Hub (34)</c:v>
                </c:pt>
              </c:strCache>
            </c:strRef>
          </c:cat>
          <c:val>
            <c:numRef>
              <c:f>Sheet1!$G$2:$G$7</c:f>
              <c:numCache>
                <c:formatCode>0.0;;</c:formatCode>
                <c:ptCount val="6"/>
                <c:pt idx="0">
                  <c:v>4.4680166660556457</c:v>
                </c:pt>
                <c:pt idx="1">
                  <c:v>4.3429828351845101</c:v>
                </c:pt>
                <c:pt idx="2">
                  <c:v>4.2465353270988668</c:v>
                </c:pt>
                <c:pt idx="3">
                  <c:v>4.3301426517197603</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(410)</c:v>
                </c:pt>
                <c:pt idx="1">
                  <c:v>William Harvey Hospital (Ashford) (173)</c:v>
                </c:pt>
                <c:pt idx="2">
                  <c:v>Queen Elizabeth The Queen Mother Hospital (114)</c:v>
                </c:pt>
                <c:pt idx="3">
                  <c:v>Kent &amp; Canterbury Hospital (89)</c:v>
                </c:pt>
                <c:pt idx="4">
                  <c:v>Kent and Canterbury Day Surgery Elective Hub (-)</c:v>
                </c:pt>
                <c:pt idx="5">
                  <c:v>East Kent Orthopaedic Centre Elective Surgical Hub (34)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(410)</c:v>
                </c:pt>
                <c:pt idx="1">
                  <c:v>William Harvey Hospital (Ashford) (173)</c:v>
                </c:pt>
                <c:pt idx="2">
                  <c:v>Queen Elizabeth The Queen Mother Hospital (114)</c:v>
                </c:pt>
                <c:pt idx="3">
                  <c:v>Kent &amp; Canterbury Hospital (89)</c:v>
                </c:pt>
                <c:pt idx="4">
                  <c:v>Kent and Canterbury Day Surgery Elective Hub (-)</c:v>
                </c:pt>
                <c:pt idx="5">
                  <c:v>East Kent Orthopaedic Centre Elective Surgical Hub (34)</c:v>
                </c:pt>
              </c:strCache>
            </c:strRef>
          </c:cat>
          <c:val>
            <c:numRef>
              <c:f>Sheet1!$I$2:$I$7</c:f>
              <c:numCache>
                <c:formatCode>0.0;;</c:formatCode>
                <c:ptCount val="6"/>
                <c:pt idx="0">
                  <c:v>0</c:v>
                </c:pt>
                <c:pt idx="1">
                  <c:v>0</c:v>
                </c:pt>
                <c:pt idx="2">
                  <c:v>0</c:v>
                </c:pt>
                <c:pt idx="3">
                  <c:v>0</c:v>
                </c:pt>
                <c:pt idx="4">
                  <c:v>0</c:v>
                </c:pt>
                <c:pt idx="5">
                  <c:v>5.9026478242484597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(410)</c:v>
                </c:pt>
                <c:pt idx="1">
                  <c:v>William Harvey Hospital (Ashford) (173)</c:v>
                </c:pt>
                <c:pt idx="2">
                  <c:v>Queen Elizabeth The Queen Mother Hospital (114)</c:v>
                </c:pt>
                <c:pt idx="3">
                  <c:v>Kent &amp; Canterbury Hospital (89)</c:v>
                </c:pt>
                <c:pt idx="4">
                  <c:v>Kent and Canterbury Day Surgery Elective Hub (-)</c:v>
                </c:pt>
                <c:pt idx="5">
                  <c:v>East Kent Orthopaedic Centre Elective Surgical Hub (34)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5.5319833339443543</c:v>
                </c:pt>
                <c:pt idx="1">
                  <c:v>5.6570171648154899</c:v>
                </c:pt>
                <c:pt idx="2">
                  <c:v>5.7534646729011332</c:v>
                </c:pt>
                <c:pt idx="3">
                  <c:v>5.6698573482802397</c:v>
                </c:pt>
                <c:pt idx="4">
                  <c:v>0</c:v>
                </c:pt>
                <c:pt idx="5">
                  <c:v>4.0973521757515403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(458)</c:v>
                </c:pt>
                <c:pt idx="1">
                  <c:v>William Harvey Hospital (Ashford) (188)</c:v>
                </c:pt>
                <c:pt idx="2">
                  <c:v>Queen Elizabeth The Queen Mother Hospital (127)</c:v>
                </c:pt>
                <c:pt idx="3">
                  <c:v>Kent &amp; Canterbury Hospital (109)</c:v>
                </c:pt>
                <c:pt idx="4">
                  <c:v>Kent and Canterbury Day Surgery Elective Hub (-)</c:v>
                </c:pt>
                <c:pt idx="5">
                  <c:v>East Kent Orthopaedic Centre Elective Surgical Hub (34)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(458)</c:v>
                </c:pt>
                <c:pt idx="1">
                  <c:v>William Harvey Hospital (Ashford) (188)</c:v>
                </c:pt>
                <c:pt idx="2">
                  <c:v>Queen Elizabeth The Queen Mother Hospital (127)</c:v>
                </c:pt>
                <c:pt idx="3">
                  <c:v>Kent &amp; Canterbury Hospital (109)</c:v>
                </c:pt>
                <c:pt idx="4">
                  <c:v>Kent and Canterbury Day Surgery Elective Hub (-)</c:v>
                </c:pt>
                <c:pt idx="5">
                  <c:v>East Kent Orthopaedic Centre Elective Surgical Hub (34)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(458)</c:v>
                </c:pt>
                <c:pt idx="1">
                  <c:v>William Harvey Hospital (Ashford) (188)</c:v>
                </c:pt>
                <c:pt idx="2">
                  <c:v>Queen Elizabeth The Queen Mother Hospital (127)</c:v>
                </c:pt>
                <c:pt idx="3">
                  <c:v>Kent &amp; Canterbury Hospital (109)</c:v>
                </c:pt>
                <c:pt idx="4">
                  <c:v>Kent and Canterbury Day Surgery Elective Hub (-)</c:v>
                </c:pt>
                <c:pt idx="5">
                  <c:v>East Kent Orthopaedic Centre Elective Surgical Hub (34)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(458)</c:v>
                </c:pt>
                <c:pt idx="1">
                  <c:v>William Harvey Hospital (Ashford) (188)</c:v>
                </c:pt>
                <c:pt idx="2">
                  <c:v>Queen Elizabeth The Queen Mother Hospital (127)</c:v>
                </c:pt>
                <c:pt idx="3">
                  <c:v>Kent &amp; Canterbury Hospital (109)</c:v>
                </c:pt>
                <c:pt idx="4">
                  <c:v>Kent and Canterbury Day Surgery Elective Hub (-)</c:v>
                </c:pt>
                <c:pt idx="5">
                  <c:v>East Kent Orthopaedic Centre Elective Surgical Hub (34)</c:v>
                </c:pt>
              </c:strCache>
            </c:strRef>
          </c:cat>
          <c:val>
            <c:numRef>
              <c:f>Sheet1!$G$2:$G$7</c:f>
              <c:numCache>
                <c:formatCode>0.0;;</c:formatCode>
                <c:ptCount val="6"/>
                <c:pt idx="0">
                  <c:v>6.5925333324959814</c:v>
                </c:pt>
                <c:pt idx="1">
                  <c:v>6.3744861032740037</c:v>
                </c:pt>
                <c:pt idx="2">
                  <c:v>6.188762660805887</c:v>
                </c:pt>
                <c:pt idx="3">
                  <c:v>7.2727832010952298</c:v>
                </c:pt>
                <c:pt idx="4">
                  <c:v>0</c:v>
                </c:pt>
                <c:pt idx="5">
                  <c:v>7.5677902107503252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(458)</c:v>
                </c:pt>
                <c:pt idx="1">
                  <c:v>William Harvey Hospital (Ashford) (188)</c:v>
                </c:pt>
                <c:pt idx="2">
                  <c:v>Queen Elizabeth The Queen Mother Hospital (127)</c:v>
                </c:pt>
                <c:pt idx="3">
                  <c:v>Kent &amp; Canterbury Hospital (109)</c:v>
                </c:pt>
                <c:pt idx="4">
                  <c:v>Kent and Canterbury Day Surgery Elective Hub (-)</c:v>
                </c:pt>
                <c:pt idx="5">
                  <c:v>East Kent Orthopaedic Centre Elective Surgical Hub (34)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(458)</c:v>
                </c:pt>
                <c:pt idx="1">
                  <c:v>William Harvey Hospital (Ashford) (188)</c:v>
                </c:pt>
                <c:pt idx="2">
                  <c:v>Queen Elizabeth The Queen Mother Hospital (127)</c:v>
                </c:pt>
                <c:pt idx="3">
                  <c:v>Kent &amp; Canterbury Hospital (109)</c:v>
                </c:pt>
                <c:pt idx="4">
                  <c:v>Kent and Canterbury Day Surgery Elective Hub (-)</c:v>
                </c:pt>
                <c:pt idx="5">
                  <c:v>East Kent Orthopaedic Centre Elective Surgical Hub (34)</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(458)</c:v>
                </c:pt>
                <c:pt idx="1">
                  <c:v>William Harvey Hospital (Ashford) (188)</c:v>
                </c:pt>
                <c:pt idx="2">
                  <c:v>Queen Elizabeth The Queen Mother Hospital (127)</c:v>
                </c:pt>
                <c:pt idx="3">
                  <c:v>Kent &amp; Canterbury Hospital (109)</c:v>
                </c:pt>
                <c:pt idx="4">
                  <c:v>Kent and Canterbury Day Surgery Elective Hub (-)</c:v>
                </c:pt>
                <c:pt idx="5">
                  <c:v>East Kent Orthopaedic Centre Elective Surgical Hub (34)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3.4074666675040186</c:v>
                </c:pt>
                <c:pt idx="1">
                  <c:v>3.6255138967259963</c:v>
                </c:pt>
                <c:pt idx="2">
                  <c:v>3.811237339194113</c:v>
                </c:pt>
                <c:pt idx="3">
                  <c:v>2.7272167989047702</c:v>
                </c:pt>
                <c:pt idx="4">
                  <c:v>0</c:v>
                </c:pt>
                <c:pt idx="5">
                  <c:v>2.4322097892496748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William Harvey Hospital (Ashford) (199)</c:v>
                </c:pt>
                <c:pt idx="2">
                  <c:v>Queen Elizabeth The Queen Mother Hospital (126)</c:v>
                </c:pt>
                <c:pt idx="3">
                  <c:v>Kent &amp; Canterbury Hospital (108)</c:v>
                </c:pt>
                <c:pt idx="4">
                  <c:v>Kent and Canterbury Day Surgery Elective Hub (-)</c:v>
                </c:pt>
                <c:pt idx="5">
                  <c:v>East Kent Orthopaedic Centre Elective Surgical Hub (34)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William Harvey Hospital (Ashford) (199)</c:v>
                </c:pt>
                <c:pt idx="2">
                  <c:v>Queen Elizabeth The Queen Mother Hospital (126)</c:v>
                </c:pt>
                <c:pt idx="3">
                  <c:v>Kent &amp; Canterbury Hospital (108)</c:v>
                </c:pt>
                <c:pt idx="4">
                  <c:v>Kent and Canterbury Day Surgery Elective Hub (-)</c:v>
                </c:pt>
                <c:pt idx="5">
                  <c:v>East Kent Orthopaedic Centre Elective Surgical Hub (34)</c:v>
                </c:pt>
              </c:strCache>
            </c:strRef>
          </c:cat>
          <c:val>
            <c:numRef>
              <c:f>Sheet1!$E$2:$E$7</c:f>
              <c:numCache>
                <c:formatCode>0.0;;</c:formatCode>
                <c:ptCount val="6"/>
                <c:pt idx="0">
                  <c:v>0</c:v>
                </c:pt>
                <c:pt idx="1">
                  <c:v>0</c:v>
                </c:pt>
                <c:pt idx="2">
                  <c:v>6.6674496253391879</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William Harvey Hospital (Ashford) (199)</c:v>
                </c:pt>
                <c:pt idx="2">
                  <c:v>Queen Elizabeth The Queen Mother Hospital (126)</c:v>
                </c:pt>
                <c:pt idx="3">
                  <c:v>Kent &amp; Canterbury Hospital (108)</c:v>
                </c:pt>
                <c:pt idx="4">
                  <c:v>Kent and Canterbury Day Surgery Elective Hub (-)</c:v>
                </c:pt>
                <c:pt idx="5">
                  <c:v>East Kent Orthopaedic Centre Elective Surgical Hub (34)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William Harvey Hospital (Ashford) (199)</c:v>
                </c:pt>
                <c:pt idx="2">
                  <c:v>Queen Elizabeth The Queen Mother Hospital (126)</c:v>
                </c:pt>
                <c:pt idx="3">
                  <c:v>Kent &amp; Canterbury Hospital (108)</c:v>
                </c:pt>
                <c:pt idx="4">
                  <c:v>Kent and Canterbury Day Surgery Elective Hub (-)</c:v>
                </c:pt>
                <c:pt idx="5">
                  <c:v>East Kent Orthopaedic Centre Elective Surgical Hub (34)</c:v>
                </c:pt>
              </c:strCache>
            </c:strRef>
          </c:cat>
          <c:val>
            <c:numRef>
              <c:f>Sheet1!$G$2:$G$7</c:f>
              <c:numCache>
                <c:formatCode>0.0;;</c:formatCode>
                <c:ptCount val="6"/>
                <c:pt idx="0">
                  <c:v>7.4918709792707281</c:v>
                </c:pt>
                <c:pt idx="1">
                  <c:v>7.6805364577669906</c:v>
                </c:pt>
                <c:pt idx="2">
                  <c:v>0</c:v>
                </c:pt>
                <c:pt idx="3">
                  <c:v>7.9288082827285216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William Harvey Hospital (Ashford) (199)</c:v>
                </c:pt>
                <c:pt idx="2">
                  <c:v>Queen Elizabeth The Queen Mother Hospital (126)</c:v>
                </c:pt>
                <c:pt idx="3">
                  <c:v>Kent &amp; Canterbury Hospital (108)</c:v>
                </c:pt>
                <c:pt idx="4">
                  <c:v>Kent and Canterbury Day Surgery Elective Hub (-)</c:v>
                </c:pt>
                <c:pt idx="5">
                  <c:v>East Kent Orthopaedic Centre Elective Surgical Hub (34)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William Harvey Hospital (Ashford) (199)</c:v>
                </c:pt>
                <c:pt idx="2">
                  <c:v>Queen Elizabeth The Queen Mother Hospital (126)</c:v>
                </c:pt>
                <c:pt idx="3">
                  <c:v>Kent &amp; Canterbury Hospital (108)</c:v>
                </c:pt>
                <c:pt idx="4">
                  <c:v>Kent and Canterbury Day Surgery Elective Hub (-)</c:v>
                </c:pt>
                <c:pt idx="5">
                  <c:v>East Kent Orthopaedic Centre Elective Surgical Hub (34)</c:v>
                </c:pt>
              </c:strCache>
            </c:strRef>
          </c:cat>
          <c:val>
            <c:numRef>
              <c:f>Sheet1!$I$2:$I$7</c:f>
              <c:numCache>
                <c:formatCode>0.0;;</c:formatCode>
                <c:ptCount val="6"/>
                <c:pt idx="0">
                  <c:v>0</c:v>
                </c:pt>
                <c:pt idx="1">
                  <c:v>0</c:v>
                </c:pt>
                <c:pt idx="2">
                  <c:v>0</c:v>
                </c:pt>
                <c:pt idx="3">
                  <c:v>0</c:v>
                </c:pt>
                <c:pt idx="4">
                  <c:v>0</c:v>
                </c:pt>
                <c:pt idx="5">
                  <c:v>9.3835997396710802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William Harvey Hospital (Ashford) (199)</c:v>
                </c:pt>
                <c:pt idx="2">
                  <c:v>Queen Elizabeth The Queen Mother Hospital (126)</c:v>
                </c:pt>
                <c:pt idx="3">
                  <c:v>Kent &amp; Canterbury Hospital (108)</c:v>
                </c:pt>
                <c:pt idx="4">
                  <c:v>Kent and Canterbury Day Surgery Elective Hub (-)</c:v>
                </c:pt>
                <c:pt idx="5">
                  <c:v>East Kent Orthopaedic Centre Elective Surgical Hub (34)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2.5081290207292719</c:v>
                </c:pt>
                <c:pt idx="1">
                  <c:v>2.3194635422330094</c:v>
                </c:pt>
                <c:pt idx="2">
                  <c:v>3.3325503746608121</c:v>
                </c:pt>
                <c:pt idx="3">
                  <c:v>2.0711917172714784</c:v>
                </c:pt>
                <c:pt idx="4">
                  <c:v>0</c:v>
                </c:pt>
                <c:pt idx="5">
                  <c:v>0.61640026032891981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(259)</c:v>
                </c:pt>
                <c:pt idx="1">
                  <c:v>William Harvey Hospital (Ashford) (106)</c:v>
                </c:pt>
                <c:pt idx="2">
                  <c:v>Queen Elizabeth The Queen Mother Hospital (76)</c:v>
                </c:pt>
                <c:pt idx="3">
                  <c:v>Kent &amp; Canterbury Hospital (57)</c:v>
                </c:pt>
                <c:pt idx="4">
                  <c:v>Kent and Canterbury Day Surgery Elective Hub (-)</c:v>
                </c:pt>
                <c:pt idx="5">
                  <c:v>East Kent Orthopaedic Centre Elective Surgical Hub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(259)</c:v>
                </c:pt>
                <c:pt idx="1">
                  <c:v>William Harvey Hospital (Ashford) (106)</c:v>
                </c:pt>
                <c:pt idx="2">
                  <c:v>Queen Elizabeth The Queen Mother Hospital (76)</c:v>
                </c:pt>
                <c:pt idx="3">
                  <c:v>Kent &amp; Canterbury Hospital (57)</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(259)</c:v>
                </c:pt>
                <c:pt idx="1">
                  <c:v>William Harvey Hospital (Ashford) (106)</c:v>
                </c:pt>
                <c:pt idx="2">
                  <c:v>Queen Elizabeth The Queen Mother Hospital (76)</c:v>
                </c:pt>
                <c:pt idx="3">
                  <c:v>Kent &amp; Canterbury Hospital (57)</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(259)</c:v>
                </c:pt>
                <c:pt idx="1">
                  <c:v>William Harvey Hospital (Ashford) (106)</c:v>
                </c:pt>
                <c:pt idx="2">
                  <c:v>Queen Elizabeth The Queen Mother Hospital (76)</c:v>
                </c:pt>
                <c:pt idx="3">
                  <c:v>Kent &amp; Canterbury Hospital (57)</c:v>
                </c:pt>
                <c:pt idx="4">
                  <c:v>Kent and Canterbury Day Surgery Elective Hub (-)</c:v>
                </c:pt>
                <c:pt idx="5">
                  <c:v>East Kent Orthopaedic Centre Elective Surgical Hub (-)</c:v>
                </c:pt>
              </c:strCache>
            </c:strRef>
          </c:cat>
          <c:val>
            <c:numRef>
              <c:f>Sheet1!$G$2:$G$7</c:f>
              <c:numCache>
                <c:formatCode>0.0;;</c:formatCode>
                <c:ptCount val="6"/>
                <c:pt idx="0">
                  <c:v>7.8155628127071806</c:v>
                </c:pt>
                <c:pt idx="1">
                  <c:v>7.6583856360345042</c:v>
                </c:pt>
                <c:pt idx="2">
                  <c:v>7.0145067758698216</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(259)</c:v>
                </c:pt>
                <c:pt idx="1">
                  <c:v>William Harvey Hospital (Ashford) (106)</c:v>
                </c:pt>
                <c:pt idx="2">
                  <c:v>Queen Elizabeth The Queen Mother Hospital (76)</c:v>
                </c:pt>
                <c:pt idx="3">
                  <c:v>Kent &amp; Canterbury Hospital (57)</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8.8040254758508354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(259)</c:v>
                </c:pt>
                <c:pt idx="1">
                  <c:v>William Harvey Hospital (Ashford) (106)</c:v>
                </c:pt>
                <c:pt idx="2">
                  <c:v>Queen Elizabeth The Queen Mother Hospital (76)</c:v>
                </c:pt>
                <c:pt idx="3">
                  <c:v>Kent &amp; Canterbury Hospital (57)</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(259)</c:v>
                </c:pt>
                <c:pt idx="1">
                  <c:v>William Harvey Hospital (Ashford) (106)</c:v>
                </c:pt>
                <c:pt idx="2">
                  <c:v>Queen Elizabeth The Queen Mother Hospital (76)</c:v>
                </c:pt>
                <c:pt idx="3">
                  <c:v>Kent &amp; Canterbury Hospital (57)</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2.1844371872928194</c:v>
                </c:pt>
                <c:pt idx="1">
                  <c:v>2.3416143639654958</c:v>
                </c:pt>
                <c:pt idx="2">
                  <c:v>2.9854932241301784</c:v>
                </c:pt>
                <c:pt idx="3">
                  <c:v>1.1959745241491646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William Harvey Hospital (Ashford) (136)</c:v>
                </c:pt>
                <c:pt idx="2">
                  <c:v>Queen Elizabeth The Queen Mother Hospital (92)</c:v>
                </c:pt>
                <c:pt idx="3">
                  <c:v>Kent &amp; Canterbury Hospital (63)</c:v>
                </c:pt>
                <c:pt idx="4">
                  <c:v>Kent and Canterbury Day Surgery Elective Hub (-)</c:v>
                </c:pt>
                <c:pt idx="5">
                  <c:v>East Kent Orthopaedic Centre Elective Surgical Hub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William Harvey Hospital (Ashford) (136)</c:v>
                </c:pt>
                <c:pt idx="2">
                  <c:v>Queen Elizabeth The Queen Mother Hospital (92)</c:v>
                </c:pt>
                <c:pt idx="3">
                  <c:v>Kent &amp; Canterbury Hospital (63)</c:v>
                </c:pt>
                <c:pt idx="4">
                  <c:v>Kent and Canterbury Day Surgery Elective Hub (-)</c:v>
                </c:pt>
                <c:pt idx="5">
                  <c:v>East Kent Orthopaedic Centre Elective Surgical Hub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William Harvey Hospital (Ashford) (136)</c:v>
                </c:pt>
                <c:pt idx="2">
                  <c:v>Queen Elizabeth The Queen Mother Hospital (92)</c:v>
                </c:pt>
                <c:pt idx="3">
                  <c:v>Kent &amp; Canterbury Hospital (63)</c:v>
                </c:pt>
                <c:pt idx="4">
                  <c:v>Kent and Canterbury Day Surgery Elective Hub (-)</c:v>
                </c:pt>
                <c:pt idx="5">
                  <c:v>East Kent Orthopaedic Centre Elective Surgical Hub (-)</c:v>
                </c:pt>
              </c:strCache>
            </c:strRef>
          </c:cat>
          <c:val>
            <c:numRef>
              <c:f>Sheet1!$F$2:$F$7</c:f>
              <c:numCache>
                <c:formatCode>0.0;;</c:formatCode>
                <c:ptCount val="6"/>
                <c:pt idx="0">
                  <c:v>0</c:v>
                </c:pt>
                <c:pt idx="1">
                  <c:v>0</c:v>
                </c:pt>
                <c:pt idx="2">
                  <c:v>5.304435596731234</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William Harvey Hospital (Ashford) (136)</c:v>
                </c:pt>
                <c:pt idx="2">
                  <c:v>Queen Elizabeth The Queen Mother Hospital (92)</c:v>
                </c:pt>
                <c:pt idx="3">
                  <c:v>Kent &amp; Canterbury Hospital (63)</c:v>
                </c:pt>
                <c:pt idx="4">
                  <c:v>Kent and Canterbury Day Surgery Elective Hub (-)</c:v>
                </c:pt>
                <c:pt idx="5">
                  <c:v>East Kent Orthopaedic Centre Elective Surgical Hub (-)</c:v>
                </c:pt>
              </c:strCache>
            </c:strRef>
          </c:cat>
          <c:val>
            <c:numRef>
              <c:f>Sheet1!$G$2:$G$7</c:f>
              <c:numCache>
                <c:formatCode>0.0;;</c:formatCode>
                <c:ptCount val="6"/>
                <c:pt idx="0">
                  <c:v>6.157801393650729</c:v>
                </c:pt>
                <c:pt idx="1">
                  <c:v>6.5050091538171912</c:v>
                </c:pt>
                <c:pt idx="2">
                  <c:v>0</c:v>
                </c:pt>
                <c:pt idx="3">
                  <c:v>6.8154730581952876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William Harvey Hospital (Ashford) (136)</c:v>
                </c:pt>
                <c:pt idx="2">
                  <c:v>Queen Elizabeth The Queen Mother Hospital (92)</c:v>
                </c:pt>
                <c:pt idx="3">
                  <c:v>Kent &amp; Canterbury Hospital (63)</c:v>
                </c:pt>
                <c:pt idx="4">
                  <c:v>Kent and Canterbury Day Surgery Elective Hub (-)</c:v>
                </c:pt>
                <c:pt idx="5">
                  <c:v>East Kent Orthopaedic Centre Elective Surgical Hub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William Harvey Hospital (Ashford) (136)</c:v>
                </c:pt>
                <c:pt idx="2">
                  <c:v>Queen Elizabeth The Queen Mother Hospital (92)</c:v>
                </c:pt>
                <c:pt idx="3">
                  <c:v>Kent &amp; Canterbury Hospital (63)</c:v>
                </c:pt>
                <c:pt idx="4">
                  <c:v>Kent and Canterbury Day Surgery Elective Hub (-)</c:v>
                </c:pt>
                <c:pt idx="5">
                  <c:v>East Kent Orthopaedic Centre Elective Surgical Hub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(315)</c:v>
                </c:pt>
                <c:pt idx="1">
                  <c:v>William Harvey Hospital (Ashford) (136)</c:v>
                </c:pt>
                <c:pt idx="2">
                  <c:v>Queen Elizabeth The Queen Mother Hospital (92)</c:v>
                </c:pt>
                <c:pt idx="3">
                  <c:v>Kent &amp; Canterbury Hospital (63)</c:v>
                </c:pt>
                <c:pt idx="4">
                  <c:v>Kent and Canterbury Day Surgery Elective Hub (-)</c:v>
                </c:pt>
                <c:pt idx="5">
                  <c:v>East Kent Orthopaedic Centre Elective Surgical Hub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3.842198606349271</c:v>
                </c:pt>
                <c:pt idx="1">
                  <c:v>3.4949908461828088</c:v>
                </c:pt>
                <c:pt idx="2">
                  <c:v>4.695564403268766</c:v>
                </c:pt>
                <c:pt idx="3">
                  <c:v>3.1845269418047124</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8.4220356463755888</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Sheet1!$G$2:$G$7</c:f>
              <c:numCache>
                <c:formatCode>0.0;;</c:formatCode>
                <c:ptCount val="6"/>
                <c:pt idx="0">
                  <c:v>9.0336642007501293</c:v>
                </c:pt>
                <c:pt idx="1">
                  <c:v>9.0715806006846389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0</c:v>
                </c:pt>
                <c:pt idx="4">
                  <c:v>0</c:v>
                </c:pt>
                <c:pt idx="5">
                  <c:v>9.600133037023598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9.5415232837166251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0.96633579924987067</c:v>
                </c:pt>
                <c:pt idx="1">
                  <c:v>0.9284193993153611</c:v>
                </c:pt>
                <c:pt idx="2">
                  <c:v>1.5779643536244112</c:v>
                </c:pt>
                <c:pt idx="3">
                  <c:v>0.45847671628337494</c:v>
                </c:pt>
                <c:pt idx="4">
                  <c:v>0</c:v>
                </c:pt>
                <c:pt idx="5">
                  <c:v>0.39986696297640201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(210)</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(210)</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(210)</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8.6914203271641561</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(210)</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Sheet1!$G$2:$G$7</c:f>
              <c:numCache>
                <c:formatCode>0.0;;</c:formatCode>
                <c:ptCount val="6"/>
                <c:pt idx="0">
                  <c:v>9.1219997619189268</c:v>
                </c:pt>
                <c:pt idx="1">
                  <c:v>9.0854298844393071</c:v>
                </c:pt>
                <c:pt idx="2">
                  <c:v>0</c:v>
                </c:pt>
                <c:pt idx="3">
                  <c:v>0</c:v>
                </c:pt>
                <c:pt idx="4">
                  <c:v>0</c:v>
                </c:pt>
                <c:pt idx="5">
                  <c:v>9.4982171743022565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(210)</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(210)</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9.5038347913719843</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(499)</c:v>
                </c:pt>
                <c:pt idx="1">
                  <c:v>William Harvey Hospital (Ashford) (210)</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0.87800023808107319</c:v>
                </c:pt>
                <c:pt idx="1">
                  <c:v>0.9145701155606929</c:v>
                </c:pt>
                <c:pt idx="2">
                  <c:v>1.3085796728358439</c:v>
                </c:pt>
                <c:pt idx="3">
                  <c:v>0.49616520862801572</c:v>
                </c:pt>
                <c:pt idx="4">
                  <c:v>0</c:v>
                </c:pt>
                <c:pt idx="5">
                  <c:v>0.50178282569774346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Sheet1!$G$2:$G$7</c:f>
              <c:numCache>
                <c:formatCode>0.0;;</c:formatCode>
                <c:ptCount val="6"/>
                <c:pt idx="0">
                  <c:v>8.2741986732103978</c:v>
                </c:pt>
                <c:pt idx="1">
                  <c:v>8.0924020398226766</c:v>
                </c:pt>
                <c:pt idx="2">
                  <c:v>8.001119984380221</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Sheet1!$H$2:$H$7</c:f>
              <c:numCache>
                <c:formatCode>0.0;;</c:formatCode>
                <c:ptCount val="6"/>
                <c:pt idx="0">
                  <c:v>0</c:v>
                </c:pt>
                <c:pt idx="1">
                  <c:v>0</c:v>
                </c:pt>
                <c:pt idx="2">
                  <c:v>0</c:v>
                </c:pt>
                <c:pt idx="3">
                  <c:v>8.8465957305268201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Sheet1!$I$2:$I$7</c:f>
              <c:numCache>
                <c:formatCode>0.0;;</c:formatCode>
                <c:ptCount val="6"/>
                <c:pt idx="0">
                  <c:v>0</c:v>
                </c:pt>
                <c:pt idx="1">
                  <c:v>0</c:v>
                </c:pt>
                <c:pt idx="2">
                  <c:v>0</c:v>
                </c:pt>
                <c:pt idx="3">
                  <c:v>0</c:v>
                </c:pt>
                <c:pt idx="4">
                  <c:v>0</c:v>
                </c:pt>
                <c:pt idx="5">
                  <c:v>9.3359659978100726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(500)</c:v>
                </c:pt>
                <c:pt idx="1">
                  <c:v>William Harvey Hospital (Ashford) (211)</c:v>
                </c:pt>
                <c:pt idx="2">
                  <c:v>Queen Elizabeth The Queen Mother Hospital (134)</c:v>
                </c:pt>
                <c:pt idx="3">
                  <c:v>Kent &amp; Canterbury Hospital (119)</c:v>
                </c:pt>
                <c:pt idx="4">
                  <c:v>Kent and Canterbury Day Surgery Elective Hub (-)</c:v>
                </c:pt>
                <c:pt idx="5">
                  <c:v>East Kent Orthopaedic Centre Elective Surgical Hub (36)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1.7258013267896022</c:v>
                </c:pt>
                <c:pt idx="1">
                  <c:v>1.9075979601773234</c:v>
                </c:pt>
                <c:pt idx="2">
                  <c:v>1.998880015619779</c:v>
                </c:pt>
                <c:pt idx="3">
                  <c:v>1.1534042694731799</c:v>
                </c:pt>
                <c:pt idx="4">
                  <c:v>0</c:v>
                </c:pt>
                <c:pt idx="5">
                  <c:v>0.66403400218992736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7.0733367987753537</c:v>
                </c:pt>
                <c:pt idx="1">
                  <c:v>6.9304771029161731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7.9287028168870979</c:v>
                </c:pt>
                <c:pt idx="1">
                  <c:v>7.1533359971279769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3">
                  <c:v>6.4092061050898161</c:v>
                </c:pt>
                <c:pt idx="4">
                  <c:v>6.5712772340881394</c:v>
                </c:pt>
                <c:pt idx="5">
                  <c:v>6.9714080810723713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5.8864421297046956</c:v>
                </c:pt>
                <c:pt idx="1">
                  <c:v>5.8736602999923511</c:v>
                </c:pt>
                <c:pt idx="2">
                  <c:v>5.8075010620561143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8.0874526716398858</c:v>
                </c:pt>
                <c:pt idx="1">
                  <c:v>8.084793460084434</c:v>
                </c:pt>
                <c:pt idx="2">
                  <c:v>8.52130425206275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8.0114966908801399</c:v>
                </c:pt>
                <c:pt idx="1">
                  <c:v>8.0711214974150423</c:v>
                </c:pt>
                <c:pt idx="2">
                  <c:v>8.2825373328425567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8.8981024643613313</c:v>
                </c:pt>
                <c:pt idx="1">
                  <c:v>9.0829710747355179</c:v>
                </c:pt>
                <c:pt idx="2">
                  <c:v>9.084707993113982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3.1002294049276231</c:v>
                </c:pt>
                <c:pt idx="1">
                  <c:v>3.026439986499514</c:v>
                </c:pt>
                <c:pt idx="2">
                  <c:v>3.571576134687608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3">
                  <c:v>8.6072327442592798</c:v>
                </c:pt>
                <c:pt idx="4">
                  <c:v>8.72106971730474</c:v>
                </c:pt>
                <c:pt idx="5">
                  <c:v>8.9490048147658321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3">
                  <c:v>7.9394056107396116</c:v>
                </c:pt>
                <c:pt idx="4">
                  <c:v>8.0128277234223901</c:v>
                </c:pt>
                <c:pt idx="5">
                  <c:v>8.2942683524774168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3">
                  <c:v>7.7445906527056971</c:v>
                </c:pt>
                <c:pt idx="4">
                  <c:v>7.7110074832406088</c:v>
                </c:pt>
                <c:pt idx="5">
                  <c:v>8.0883115122835036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7.7531719352006983</c:v>
                </c:pt>
                <c:pt idx="1">
                  <c:v>7.8948505643006506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6.1409887126349476</c:v>
                </c:pt>
                <c:pt idx="1">
                  <c:v>6.1790561738315963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3">
                  <c:v>9.2349511492745364</c:v>
                </c:pt>
                <c:pt idx="4">
                  <c:v>9.3735823411842549</c:v>
                </c:pt>
                <c:pt idx="5">
                  <c:v>9.2712666825829384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3">
                  <c:v>8.3388021912583117</c:v>
                </c:pt>
                <c:pt idx="4">
                  <c:v>8.6299406015484337</c:v>
                </c:pt>
                <c:pt idx="5">
                  <c:v>8.5580872535642332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3">
                  <c:v>8.7747972591773067</c:v>
                </c:pt>
                <c:pt idx="4">
                  <c:v>8.9448888809254701</c:v>
                </c:pt>
                <c:pt idx="5">
                  <c:v>9.0581021382289695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3">
                  <c:v>8.4184813906835601</c:v>
                </c:pt>
                <c:pt idx="4">
                  <c:v>8.6377678801312072</c:v>
                </c:pt>
                <c:pt idx="5">
                  <c:v>8.7510066357226926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3">
                  <c:v>8.3792338423615877</c:v>
                </c:pt>
                <c:pt idx="4">
                  <c:v>8.7123838985015194</c:v>
                </c:pt>
                <c:pt idx="5">
                  <c:v>8.7379667039770581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3">
                  <c:v>8.6258124437026495</c:v>
                </c:pt>
                <c:pt idx="4">
                  <c:v>8.8061607311579255</c:v>
                </c:pt>
                <c:pt idx="5">
                  <c:v>8.9207784641685599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3">
                  <c:v>8.1946895467753063</c:v>
                </c:pt>
                <c:pt idx="4">
                  <c:v>8.6623937767674022</c:v>
                </c:pt>
                <c:pt idx="5">
                  <c:v>8.6991736987804202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3">
                  <c:v>7.0514473011831731</c:v>
                </c:pt>
                <c:pt idx="4">
                  <c:v>7.2201050453516737</c:v>
                </c:pt>
                <c:pt idx="5">
                  <c:v>7.5962747776034396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3">
                  <c:v>7.2182586325842424</c:v>
                </c:pt>
                <c:pt idx="4">
                  <c:v>7.5966759053579809</c:v>
                </c:pt>
                <c:pt idx="5">
                  <c:v>7.7074619015933914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3">
                  <c:v>6.6523223402947833</c:v>
                </c:pt>
                <c:pt idx="4">
                  <c:v>6.8784676077857361</c:v>
                </c:pt>
                <c:pt idx="5">
                  <c:v>7.0771019231932426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3">
                  <c:v>8.6043966446377382</c:v>
                </c:pt>
                <c:pt idx="4">
                  <c:v>8.7214480535379071</c:v>
                </c:pt>
                <c:pt idx="5">
                  <c:v>8.7098034455872195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3">
                  <c:v>7.532148852363866</c:v>
                </c:pt>
                <c:pt idx="4">
                  <c:v>7.4414844173151637</c:v>
                </c:pt>
                <c:pt idx="5">
                  <c:v>7.6399566747555339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3">
                  <c:v>9.1552515787019182</c:v>
                </c:pt>
                <c:pt idx="4">
                  <c:v>9.2863757852318152</c:v>
                </c:pt>
                <c:pt idx="5">
                  <c:v>9.3493850573773187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3">
                  <c:v>8.3944459750092602</c:v>
                </c:pt>
                <c:pt idx="4">
                  <c:v>8.5548081908774307</c:v>
                </c:pt>
                <c:pt idx="5">
                  <c:v>8.7915767109634544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3">
                  <c:v>7.81793876872098</c:v>
                </c:pt>
                <c:pt idx="4">
                  <c:v>8.2014356138381821</c:v>
                </c:pt>
                <c:pt idx="5">
                  <c:v>8.3344351919133324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7.3545926822443883</c:v>
                </c:pt>
                <c:pt idx="1">
                  <c:v>6.529008072221048</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7.6856910803910434</c:v>
                </c:pt>
                <c:pt idx="1">
                  <c:v>6.6362019650999207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3">
                  <c:v>6.0326400458396989</c:v>
                </c:pt>
                <c:pt idx="4">
                  <c:v>6.2704237262396338</c:v>
                </c:pt>
                <c:pt idx="5">
                  <c:v>6.6740240869059377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3">
                  <c:v>7.7922352380043192</c:v>
                </c:pt>
                <c:pt idx="4">
                  <c:v>8.2725041297680502</c:v>
                </c:pt>
                <c:pt idx="5">
                  <c:v>8.3306888844374214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3">
                  <c:v>6.1035527448794857</c:v>
                </c:pt>
                <c:pt idx="4">
                  <c:v>6.5953020596738927</c:v>
                </c:pt>
                <c:pt idx="5">
                  <c:v>6.7548317703813039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3">
                  <c:v>7.5263043636242308</c:v>
                </c:pt>
                <c:pt idx="4">
                  <c:v>7.6461606315226964</c:v>
                </c:pt>
                <c:pt idx="5">
                  <c:v>7.9160650477090782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2">
                  <c:v>8.853859922328283</c:v>
                </c:pt>
                <c:pt idx="3">
                  <c:v>9.0130314720393176</c:v>
                </c:pt>
                <c:pt idx="4">
                  <c:v>9.0405453780446887</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3">
                  <c:v>4.0963906551967364</c:v>
                </c:pt>
                <c:pt idx="4">
                  <c:v>4.1942593524232006</c:v>
                </c:pt>
                <c:pt idx="5">
                  <c:v>4.4680166660556457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3">
                  <c:v>5.988242584498102</c:v>
                </c:pt>
                <c:pt idx="4">
                  <c:v>6.7435991569553613</c:v>
                </c:pt>
                <c:pt idx="5">
                  <c:v>6.5925333324959814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3">
                  <c:v>6.9362424731327383</c:v>
                </c:pt>
                <c:pt idx="4">
                  <c:v>7.6684278212578292</c:v>
                </c:pt>
                <c:pt idx="5">
                  <c:v>7.4918709792707281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3">
                  <c:v>7.6677948800960039</c:v>
                </c:pt>
                <c:pt idx="4">
                  <c:v>7.8278421283865054</c:v>
                </c:pt>
                <c:pt idx="5">
                  <c:v>7.8155628127071806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6.4669069012827318</c:v>
                </c:pt>
                <c:pt idx="1">
                  <c:v>6.157801393650729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8.6949140971984669</c:v>
                </c:pt>
                <c:pt idx="1">
                  <c:v>8.8417597497257159</c:v>
                </c:pt>
                <c:pt idx="2">
                  <c:v>9.0336642007501293</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3">
                  <c:v>8.8326995739841383</c:v>
                </c:pt>
                <c:pt idx="4">
                  <c:v>9.0348433308461864</c:v>
                </c:pt>
                <c:pt idx="5">
                  <c:v>9.1219997619189268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3">
                  <c:v>7.6888778324078064</c:v>
                </c:pt>
                <c:pt idx="4">
                  <c:v>7.8673257423875684</c:v>
                </c:pt>
                <c:pt idx="5">
                  <c:v>8.2741986732103978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08765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RVV | East Kent Hospitals University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08765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RVV | East Kent Hospitals University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RVV | East Kent Hospitals University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East Kent Hospitals University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8837428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707200572"/>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513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46%</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811784082"/>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532071792"/>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26886864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5496477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79216323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79114554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900724259"/>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93179444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979438257"/>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East Kent Hospitals University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East Kent Hospitals University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513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Language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lang="en-GB" sz="1250">
                <a:solidFill>
                  <a:prstClr val="black"/>
                </a:solidFill>
                <a:latin typeface="Arial"/>
              </a:rPr>
              <a:t> </a:t>
            </a:r>
            <a:r>
              <a:rPr lang="en-GB" sz="1250" b="0" noProof="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not being prevented from sleeping at night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9346056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829073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60021823"/>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4089301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485237406"/>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401861698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87499368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2605313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1548656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927413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200388675"/>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7880151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28663580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58147037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288126627"/>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79343896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6917211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5241776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496265045"/>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9863456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2278068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800980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13211869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69270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97763911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56017485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937227415"/>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524050710"/>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736305910"/>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3913544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6437458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63467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04905081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7532076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914587354"/>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75266399"/>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78413714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8380288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9538712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978002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92715073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8429823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80113831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7579227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80668476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07897900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3181429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95290373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547313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615330790"/>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0107139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878214072"/>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7463258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88354750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324512179"/>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6398389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917325106"/>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00171167"/>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43525661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719033756"/>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9732627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6611051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998711607"/>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3802265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37365192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83278546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421966834"/>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20611195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0731917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60990969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7952316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125620563"/>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7641356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087074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850357993"/>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0345043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56417043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322980881"/>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23915633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182861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819501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22497328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266881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23934365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09020882"/>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35585013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4069341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033505342"/>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412886691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251513694"/>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26401608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0468576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29084324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96140632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41683688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90688686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42526327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68467881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9198183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819565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39373197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2833029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121734454"/>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0514994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7078159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9860976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82163561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5340777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65241842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4329430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2274335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89740366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9692456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37029350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04127617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5838151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8783884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6976965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7436307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614990115"/>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9585982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6132335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0150729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223988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982661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2987444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7170065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6311060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279551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716156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77319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41573497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7242820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9929778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1358769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2386505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7707265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2910184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4700289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5224499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852388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8519215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6997518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2030816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8102635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9480970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0149725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8174197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5966977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8710877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11590584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1623431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1332160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7775743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989937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41908447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8301422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0046825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1722198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1423809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422465548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8840568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227648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5323637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61396745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2766527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5540900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2591560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5057055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56479517"/>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38633204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328133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13370648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5314423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3297331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64137194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00594857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8424981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14854562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4260022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49124693"/>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6026806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6398532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85852454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79121007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3515537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3071700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1064094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78606465"/>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54127749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60253664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40149585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310813229"/>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70638585"/>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7852054"/>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201519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0978981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1546972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2992038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362689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3961194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894011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9583336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95209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6981242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444263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9636320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711015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3044390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367324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679991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5838778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7078940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481464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815957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1381618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2158049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417599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046664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524655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693566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263737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104346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521660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11946259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62225131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94038593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273908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167135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79277997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443193135"/>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374469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559200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7224507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0037415"/>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423101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88284313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449928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104333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4150174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6898945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210994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879914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0056538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4899190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1193880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791439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248614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7601508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63545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0073630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930239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677444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1025279998"/>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16263</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East Kent Hospitals University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2026-09-03T12:02:15Z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